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10287000" cx="18288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Arimo"/>
      <p:regular r:id="rId29"/>
      <p:bold r:id="rId30"/>
      <p:italic r:id="rId31"/>
      <p:boldItalic r:id="rId32"/>
    </p:embeddedFont>
    <p:embeddedFont>
      <p:font typeface="Montserrat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5" roundtripDataSignature="AMtx7mgKwj6z0bcy2hRNIQU4zkKNTFW9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italic.fntdata"/><Relationship Id="rId30" Type="http://schemas.openxmlformats.org/officeDocument/2006/relationships/font" Target="fonts/Arim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Arimo-boldItalic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9fcc972a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19fcc972a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9fcc972a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19fcc972ac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9fcc972a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19fcc972ac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9fcc972a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19fcc972ac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9fcc972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19fcc972ac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9fcc972a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119fcc972ac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9fcc972a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19fcc972ac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a31ef6ed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1a31ef6ed8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91fc9d8c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191fc9d8c7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9fcc972a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19fcc972ac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7.png"/><Relationship Id="rId13" Type="http://schemas.openxmlformats.org/officeDocument/2006/relationships/image" Target="../media/image2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F8E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295725" y="623050"/>
            <a:ext cx="11885400" cy="7202125"/>
            <a:chOff x="-2642620" y="-133361"/>
            <a:chExt cx="15847200" cy="9602833"/>
          </a:xfrm>
        </p:grpSpPr>
        <p:sp>
          <p:nvSpPr>
            <p:cNvPr id="85" name="Google Shape;85;p1"/>
            <p:cNvSpPr txBox="1"/>
            <p:nvPr/>
          </p:nvSpPr>
          <p:spPr>
            <a:xfrm>
              <a:off x="-2642620" y="-133361"/>
              <a:ext cx="15847200" cy="633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3423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Exza Concert</a:t>
              </a:r>
              <a:endParaRPr/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-2642620" y="7409072"/>
              <a:ext cx="13411800" cy="20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1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4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Presented by Pavan Kumar N </a:t>
              </a:r>
              <a:endParaRPr b="0" i="0" sz="414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198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49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Exzatech Consulting &amp; Services Pvt Ltd</a:t>
              </a: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6199941"/>
              <a:ext cx="1616495" cy="272282"/>
            </a:xfrm>
            <a:prstGeom prst="rect">
              <a:avLst/>
            </a:pr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"/>
          <p:cNvSpPr/>
          <p:nvPr/>
        </p:nvSpPr>
        <p:spPr>
          <a:xfrm>
            <a:off x="11546131" y="1552108"/>
            <a:ext cx="2527788" cy="2648391"/>
          </a:xfrm>
          <a:custGeom>
            <a:rect b="b" l="l" r="r" t="t"/>
            <a:pathLst>
              <a:path extrusionOk="0" h="23029484" w="21980767">
                <a:moveTo>
                  <a:pt x="17583" y="11514742"/>
                </a:moveTo>
                <a:cubicBezTo>
                  <a:pt x="0" y="15446635"/>
                  <a:pt x="2087548" y="19087402"/>
                  <a:pt x="5489768" y="21058443"/>
                </a:cubicBezTo>
                <a:cubicBezTo>
                  <a:pt x="8891989" y="23029484"/>
                  <a:pt x="13088779" y="23029484"/>
                  <a:pt x="16490999" y="21058443"/>
                </a:cubicBezTo>
                <a:cubicBezTo>
                  <a:pt x="19893216" y="19087402"/>
                  <a:pt x="21980766" y="15446635"/>
                  <a:pt x="21963183" y="11514742"/>
                </a:cubicBezTo>
                <a:cubicBezTo>
                  <a:pt x="21980766" y="7582848"/>
                  <a:pt x="19893216" y="3942081"/>
                  <a:pt x="16490999" y="1971041"/>
                </a:cubicBezTo>
                <a:cubicBezTo>
                  <a:pt x="13088779" y="0"/>
                  <a:pt x="8891989" y="0"/>
                  <a:pt x="5489768" y="1971041"/>
                </a:cubicBezTo>
                <a:cubicBezTo>
                  <a:pt x="2087548" y="3942081"/>
                  <a:pt x="0" y="7582848"/>
                  <a:pt x="17583" y="115147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8731" y="2086929"/>
            <a:ext cx="1762994" cy="15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15041706" y="1552097"/>
            <a:ext cx="2527788" cy="2648391"/>
          </a:xfrm>
          <a:custGeom>
            <a:rect b="b" l="l" r="r" t="t"/>
            <a:pathLst>
              <a:path extrusionOk="0" h="23029484" w="21980767">
                <a:moveTo>
                  <a:pt x="17583" y="11514742"/>
                </a:moveTo>
                <a:cubicBezTo>
                  <a:pt x="0" y="15446635"/>
                  <a:pt x="2087548" y="19087402"/>
                  <a:pt x="5489768" y="21058443"/>
                </a:cubicBezTo>
                <a:cubicBezTo>
                  <a:pt x="8891989" y="23029484"/>
                  <a:pt x="13088779" y="23029484"/>
                  <a:pt x="16490999" y="21058443"/>
                </a:cubicBezTo>
                <a:cubicBezTo>
                  <a:pt x="19893216" y="19087402"/>
                  <a:pt x="21980766" y="15446635"/>
                  <a:pt x="21963183" y="11514742"/>
                </a:cubicBezTo>
                <a:cubicBezTo>
                  <a:pt x="21980766" y="7582848"/>
                  <a:pt x="19893216" y="3942081"/>
                  <a:pt x="16490999" y="1971041"/>
                </a:cubicBezTo>
                <a:cubicBezTo>
                  <a:pt x="13088779" y="0"/>
                  <a:pt x="8891989" y="0"/>
                  <a:pt x="5489768" y="1971041"/>
                </a:cubicBezTo>
                <a:cubicBezTo>
                  <a:pt x="2087548" y="3942081"/>
                  <a:pt x="0" y="7582848"/>
                  <a:pt x="17583" y="115147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92862" y="2065963"/>
            <a:ext cx="1494438" cy="162108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-1407872" y="8634879"/>
            <a:ext cx="2815745" cy="2815745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CE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16880128" y="-1163624"/>
            <a:ext cx="2815745" cy="2815745"/>
          </a:xfrm>
          <a:custGeom>
            <a:rect b="b" l="l" r="r" t="t"/>
            <a:pathLst>
              <a:path extrusionOk="0" h="1708150" w="170815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rgbClr val="FCE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45847" y="5303719"/>
            <a:ext cx="6354668" cy="4768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9fcc972ac_0_27"/>
          <p:cNvSpPr txBox="1"/>
          <p:nvPr/>
        </p:nvSpPr>
        <p:spPr>
          <a:xfrm>
            <a:off x="737906" y="241025"/>
            <a:ext cx="914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19fcc972ac_0_27"/>
          <p:cNvSpPr txBox="1"/>
          <p:nvPr/>
        </p:nvSpPr>
        <p:spPr>
          <a:xfrm>
            <a:off x="9144000" y="8353174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19fcc972ac_0_27"/>
          <p:cNvSpPr txBox="1"/>
          <p:nvPr/>
        </p:nvSpPr>
        <p:spPr>
          <a:xfrm>
            <a:off x="7478295" y="5208199"/>
            <a:ext cx="495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80" u="none" cap="none" strike="noStrike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Dashboad</a:t>
            </a:r>
            <a:endParaRPr/>
          </a:p>
        </p:txBody>
      </p:sp>
      <p:pic>
        <p:nvPicPr>
          <p:cNvPr id="298" name="Google Shape;298;g119fcc972ac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19fcc972ac_0_27"/>
          <p:cNvSpPr txBox="1"/>
          <p:nvPr/>
        </p:nvSpPr>
        <p:spPr>
          <a:xfrm>
            <a:off x="523875" y="8568575"/>
            <a:ext cx="838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All Files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9fcc972ac_0_38"/>
          <p:cNvSpPr txBox="1"/>
          <p:nvPr/>
        </p:nvSpPr>
        <p:spPr>
          <a:xfrm>
            <a:off x="737906" y="241025"/>
            <a:ext cx="914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19fcc972ac_0_38"/>
          <p:cNvSpPr txBox="1"/>
          <p:nvPr/>
        </p:nvSpPr>
        <p:spPr>
          <a:xfrm>
            <a:off x="9144000" y="8353174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19fcc972ac_0_38"/>
          <p:cNvSpPr txBox="1"/>
          <p:nvPr/>
        </p:nvSpPr>
        <p:spPr>
          <a:xfrm>
            <a:off x="7478295" y="5208199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g119fcc972ac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19fcc972ac_0_38"/>
          <p:cNvSpPr txBox="1"/>
          <p:nvPr/>
        </p:nvSpPr>
        <p:spPr>
          <a:xfrm>
            <a:off x="523875" y="8568575"/>
            <a:ext cx="838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Activities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9fcc972ac_0_45"/>
          <p:cNvSpPr txBox="1"/>
          <p:nvPr/>
        </p:nvSpPr>
        <p:spPr>
          <a:xfrm>
            <a:off x="737906" y="241025"/>
            <a:ext cx="914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119fcc972ac_0_45"/>
          <p:cNvSpPr txBox="1"/>
          <p:nvPr/>
        </p:nvSpPr>
        <p:spPr>
          <a:xfrm>
            <a:off x="9144000" y="8353174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19fcc972ac_0_45"/>
          <p:cNvSpPr txBox="1"/>
          <p:nvPr/>
        </p:nvSpPr>
        <p:spPr>
          <a:xfrm>
            <a:off x="7478295" y="5208199"/>
            <a:ext cx="495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80" u="none" cap="none" strike="noStrike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Dashboad</a:t>
            </a:r>
            <a:endParaRPr/>
          </a:p>
        </p:txBody>
      </p:sp>
      <p:pic>
        <p:nvPicPr>
          <p:cNvPr id="316" name="Google Shape;316;g119fcc972ac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19fcc972ac_0_45"/>
          <p:cNvSpPr txBox="1"/>
          <p:nvPr/>
        </p:nvSpPr>
        <p:spPr>
          <a:xfrm>
            <a:off x="523875" y="8568575"/>
            <a:ext cx="838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Shared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9fcc972ac_0_87"/>
          <p:cNvSpPr txBox="1"/>
          <p:nvPr/>
        </p:nvSpPr>
        <p:spPr>
          <a:xfrm>
            <a:off x="737906" y="241025"/>
            <a:ext cx="914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19fcc972ac_0_87"/>
          <p:cNvSpPr txBox="1"/>
          <p:nvPr/>
        </p:nvSpPr>
        <p:spPr>
          <a:xfrm>
            <a:off x="9144000" y="8353174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19fcc972ac_0_87"/>
          <p:cNvSpPr txBox="1"/>
          <p:nvPr/>
        </p:nvSpPr>
        <p:spPr>
          <a:xfrm>
            <a:off x="7478295" y="5208199"/>
            <a:ext cx="495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80" u="none" cap="none" strike="noStrike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Dashboad</a:t>
            </a:r>
            <a:endParaRPr/>
          </a:p>
        </p:txBody>
      </p:sp>
      <p:sp>
        <p:nvSpPr>
          <p:cNvPr id="325" name="Google Shape;325;g119fcc972ac_0_87"/>
          <p:cNvSpPr txBox="1"/>
          <p:nvPr/>
        </p:nvSpPr>
        <p:spPr>
          <a:xfrm>
            <a:off x="523875" y="8568575"/>
            <a:ext cx="838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119fcc972ac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g119fcc972ac_0_87"/>
          <p:cNvCxnSpPr/>
          <p:nvPr/>
        </p:nvCxnSpPr>
        <p:spPr>
          <a:xfrm>
            <a:off x="-3762375" y="1547825"/>
            <a:ext cx="2286000" cy="22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g119fcc972ac_0_87"/>
          <p:cNvSpPr/>
          <p:nvPr/>
        </p:nvSpPr>
        <p:spPr>
          <a:xfrm>
            <a:off x="11525250" y="0"/>
            <a:ext cx="5119800" cy="7096200"/>
          </a:xfrm>
          <a:prstGeom prst="rect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9" name="Google Shape;329;g119fcc972ac_0_87"/>
          <p:cNvSpPr txBox="1"/>
          <p:nvPr/>
        </p:nvSpPr>
        <p:spPr>
          <a:xfrm>
            <a:off x="975675" y="8353175"/>
            <a:ext cx="9382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BookMarks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9fcc972ac_0_20"/>
          <p:cNvSpPr txBox="1"/>
          <p:nvPr/>
        </p:nvSpPr>
        <p:spPr>
          <a:xfrm>
            <a:off x="737906" y="241025"/>
            <a:ext cx="914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19fcc972ac_0_20"/>
          <p:cNvSpPr txBox="1"/>
          <p:nvPr/>
        </p:nvSpPr>
        <p:spPr>
          <a:xfrm>
            <a:off x="9144000" y="8353174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19fcc972ac_0_20"/>
          <p:cNvSpPr txBox="1"/>
          <p:nvPr/>
        </p:nvSpPr>
        <p:spPr>
          <a:xfrm>
            <a:off x="7478295" y="5208199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g119fcc972a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119fcc972ac_0_20"/>
          <p:cNvSpPr txBox="1"/>
          <p:nvPr/>
        </p:nvSpPr>
        <p:spPr>
          <a:xfrm>
            <a:off x="523875" y="8568575"/>
            <a:ext cx="13311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Internal Sharing</a:t>
            </a:r>
            <a:endParaRPr>
              <a:solidFill>
                <a:srgbClr val="FCEA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9fcc972ac_0_61"/>
          <p:cNvSpPr txBox="1"/>
          <p:nvPr/>
        </p:nvSpPr>
        <p:spPr>
          <a:xfrm>
            <a:off x="737906" y="241025"/>
            <a:ext cx="914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19fcc972ac_0_61"/>
          <p:cNvSpPr txBox="1"/>
          <p:nvPr/>
        </p:nvSpPr>
        <p:spPr>
          <a:xfrm>
            <a:off x="9144000" y="8353174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19fcc972ac_0_61"/>
          <p:cNvSpPr txBox="1"/>
          <p:nvPr/>
        </p:nvSpPr>
        <p:spPr>
          <a:xfrm>
            <a:off x="7478295" y="5208199"/>
            <a:ext cx="495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80" u="none" cap="none" strike="noStrike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Dashboad</a:t>
            </a:r>
            <a:endParaRPr/>
          </a:p>
        </p:txBody>
      </p:sp>
      <p:pic>
        <p:nvPicPr>
          <p:cNvPr id="346" name="Google Shape;346;g119fcc972ac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798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119fcc972ac_0_61"/>
          <p:cNvSpPr txBox="1"/>
          <p:nvPr/>
        </p:nvSpPr>
        <p:spPr>
          <a:xfrm>
            <a:off x="523875" y="8568575"/>
            <a:ext cx="1369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Link Sharing</a:t>
            </a:r>
            <a:endParaRPr b="1">
              <a:solidFill>
                <a:srgbClr val="FCEA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9fcc972ac_0_69"/>
          <p:cNvSpPr txBox="1"/>
          <p:nvPr/>
        </p:nvSpPr>
        <p:spPr>
          <a:xfrm>
            <a:off x="737906" y="241025"/>
            <a:ext cx="914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19fcc972ac_0_69"/>
          <p:cNvSpPr txBox="1"/>
          <p:nvPr/>
        </p:nvSpPr>
        <p:spPr>
          <a:xfrm>
            <a:off x="9144000" y="8353174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19fcc972ac_0_69"/>
          <p:cNvSpPr txBox="1"/>
          <p:nvPr/>
        </p:nvSpPr>
        <p:spPr>
          <a:xfrm>
            <a:off x="7478295" y="5208199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g119fcc972ac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119fcc972ac_0_69"/>
          <p:cNvSpPr txBox="1"/>
          <p:nvPr/>
        </p:nvSpPr>
        <p:spPr>
          <a:xfrm>
            <a:off x="523875" y="8568575"/>
            <a:ext cx="838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Links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F8E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5"/>
          <p:cNvSpPr txBox="1"/>
          <p:nvPr/>
        </p:nvSpPr>
        <p:spPr>
          <a:xfrm>
            <a:off x="381632" y="97756"/>
            <a:ext cx="9142184" cy="1390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679" u="none" cap="none" strike="noStrike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Screens</a:t>
            </a:r>
            <a:endParaRPr/>
          </a:p>
        </p:txBody>
      </p:sp>
      <p:sp>
        <p:nvSpPr>
          <p:cNvPr id="362" name="Google Shape;362;p15"/>
          <p:cNvSpPr/>
          <p:nvPr/>
        </p:nvSpPr>
        <p:spPr>
          <a:xfrm>
            <a:off x="533976" y="1345393"/>
            <a:ext cx="1701126" cy="286537"/>
          </a:xfrm>
          <a:prstGeom prst="rect">
            <a:avLst/>
          </a:prstGeom>
          <a:solidFill>
            <a:srgbClr val="FCE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15"/>
          <p:cNvPicPr preferRelativeResize="0"/>
          <p:nvPr/>
        </p:nvPicPr>
        <p:blipFill rotWithShape="1">
          <a:blip r:embed="rId3">
            <a:alphaModFix/>
          </a:blip>
          <a:srcRect b="10399" l="18836" r="23356" t="0"/>
          <a:stretch/>
        </p:blipFill>
        <p:spPr>
          <a:xfrm>
            <a:off x="0" y="1911523"/>
            <a:ext cx="4055081" cy="75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7741" y="1028700"/>
            <a:ext cx="4885682" cy="7997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8817" y="1673453"/>
            <a:ext cx="4461417" cy="670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5"/>
          <p:cNvPicPr preferRelativeResize="0"/>
          <p:nvPr/>
        </p:nvPicPr>
        <p:blipFill rotWithShape="1">
          <a:blip r:embed="rId6">
            <a:alphaModFix/>
          </a:blip>
          <a:srcRect b="0" l="6431" r="6677" t="0"/>
          <a:stretch/>
        </p:blipFill>
        <p:spPr>
          <a:xfrm>
            <a:off x="11108580" y="2133414"/>
            <a:ext cx="6970593" cy="60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A00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16"/>
          <p:cNvCxnSpPr/>
          <p:nvPr/>
        </p:nvCxnSpPr>
        <p:spPr>
          <a:xfrm rot="5043">
            <a:off x="1028726" y="5105400"/>
            <a:ext cx="16230652" cy="0"/>
          </a:xfrm>
          <a:prstGeom prst="straightConnector1">
            <a:avLst/>
          </a:prstGeom>
          <a:noFill/>
          <a:ln cap="rnd" cmpd="sng" w="76200">
            <a:solidFill>
              <a:srgbClr val="FFFFFF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372" name="Google Shape;372;p16"/>
          <p:cNvCxnSpPr/>
          <p:nvPr/>
        </p:nvCxnSpPr>
        <p:spPr>
          <a:xfrm rot="-5399999">
            <a:off x="3568180" y="6781582"/>
            <a:ext cx="2750121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lg" w="lg" type="diamond"/>
            <a:tailEnd len="lg" w="lg" type="diamond"/>
          </a:ln>
        </p:spPr>
      </p:cxnSp>
      <p:sp>
        <p:nvSpPr>
          <p:cNvPr id="373" name="Google Shape;373;p16"/>
          <p:cNvSpPr/>
          <p:nvPr/>
        </p:nvSpPr>
        <p:spPr>
          <a:xfrm rot="2700000">
            <a:off x="4510423" y="4734481"/>
            <a:ext cx="818059" cy="817987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014F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16"/>
          <p:cNvCxnSpPr/>
          <p:nvPr/>
        </p:nvCxnSpPr>
        <p:spPr>
          <a:xfrm rot="-5399999">
            <a:off x="-322548" y="3529230"/>
            <a:ext cx="2750121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lg" w="lg" type="diamond"/>
            <a:tailEnd len="lg" w="lg" type="diamond"/>
          </a:ln>
        </p:spPr>
      </p:cxnSp>
      <p:cxnSp>
        <p:nvCxnSpPr>
          <p:cNvPr id="375" name="Google Shape;375;p16"/>
          <p:cNvCxnSpPr/>
          <p:nvPr/>
        </p:nvCxnSpPr>
        <p:spPr>
          <a:xfrm rot="-5399999">
            <a:off x="7697158" y="3529230"/>
            <a:ext cx="2750121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lg" w="lg" type="diamond"/>
            <a:tailEnd len="lg" w="lg" type="diamond"/>
          </a:ln>
        </p:spPr>
      </p:cxnSp>
      <p:sp>
        <p:nvSpPr>
          <p:cNvPr id="376" name="Google Shape;376;p16"/>
          <p:cNvSpPr/>
          <p:nvPr/>
        </p:nvSpPr>
        <p:spPr>
          <a:xfrm rot="-7960697">
            <a:off x="8663163" y="4770249"/>
            <a:ext cx="818059" cy="817987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014F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16"/>
          <p:cNvSpPr txBox="1"/>
          <p:nvPr/>
        </p:nvSpPr>
        <p:spPr>
          <a:xfrm>
            <a:off x="4165097" y="5061288"/>
            <a:ext cx="1508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95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MVP 3</a:t>
            </a:r>
            <a:endParaRPr b="1" sz="100"/>
          </a:p>
        </p:txBody>
      </p:sp>
      <p:cxnSp>
        <p:nvCxnSpPr>
          <p:cNvPr id="378" name="Google Shape;378;p16"/>
          <p:cNvCxnSpPr/>
          <p:nvPr/>
        </p:nvCxnSpPr>
        <p:spPr>
          <a:xfrm rot="-5399999">
            <a:off x="11838335" y="6710145"/>
            <a:ext cx="2750121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lg" w="lg" type="diamond"/>
            <a:tailEnd len="lg" w="lg" type="diamond"/>
          </a:ln>
        </p:spPr>
      </p:cxnSp>
      <p:sp>
        <p:nvSpPr>
          <p:cNvPr id="379" name="Google Shape;379;p16"/>
          <p:cNvSpPr/>
          <p:nvPr/>
        </p:nvSpPr>
        <p:spPr>
          <a:xfrm rot="2700000">
            <a:off x="12780578" y="4698288"/>
            <a:ext cx="818059" cy="817987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014F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16"/>
          <p:cNvCxnSpPr/>
          <p:nvPr/>
        </p:nvCxnSpPr>
        <p:spPr>
          <a:xfrm rot="-5399999">
            <a:off x="15979886" y="3457793"/>
            <a:ext cx="2750121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lg" w="lg" type="diamond"/>
            <a:tailEnd len="lg" w="lg" type="diamond"/>
          </a:ln>
        </p:spPr>
      </p:cxnSp>
      <p:sp>
        <p:nvSpPr>
          <p:cNvPr id="381" name="Google Shape;381;p16"/>
          <p:cNvSpPr/>
          <p:nvPr/>
        </p:nvSpPr>
        <p:spPr>
          <a:xfrm rot="-7960697">
            <a:off x="16922078" y="4698812"/>
            <a:ext cx="818059" cy="817987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014F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 rot="-7960697">
            <a:off x="619644" y="4734530"/>
            <a:ext cx="818059" cy="817987"/>
          </a:xfrm>
          <a:custGeom>
            <a:rect b="b" l="l" r="r" t="t"/>
            <a:pathLst>
              <a:path extrusionOk="0" h="14399261" w="14400530">
                <a:moveTo>
                  <a:pt x="7199630" y="0"/>
                </a:moveTo>
                <a:cubicBezTo>
                  <a:pt x="3223260" y="0"/>
                  <a:pt x="0" y="3223260"/>
                  <a:pt x="0" y="7199630"/>
                </a:cubicBezTo>
                <a:cubicBezTo>
                  <a:pt x="0" y="11176001"/>
                  <a:pt x="3223260" y="14399261"/>
                  <a:pt x="7199630" y="14399261"/>
                </a:cubicBezTo>
                <a:lnTo>
                  <a:pt x="14399261" y="14399261"/>
                </a:lnTo>
                <a:lnTo>
                  <a:pt x="14399261" y="7199630"/>
                </a:lnTo>
                <a:cubicBezTo>
                  <a:pt x="14400530" y="3223260"/>
                  <a:pt x="11176000" y="0"/>
                  <a:pt x="7199630" y="0"/>
                </a:cubicBezTo>
                <a:close/>
              </a:path>
            </a:pathLst>
          </a:custGeom>
          <a:solidFill>
            <a:srgbClr val="014F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 txBox="1"/>
          <p:nvPr/>
        </p:nvSpPr>
        <p:spPr>
          <a:xfrm>
            <a:off x="592317" y="4779111"/>
            <a:ext cx="872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 txBox="1"/>
          <p:nvPr/>
        </p:nvSpPr>
        <p:spPr>
          <a:xfrm>
            <a:off x="1128600" y="1742825"/>
            <a:ext cx="6690000" cy="26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Responsive Design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On premise Setup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Admin Console with Global Configuration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Basic File Version.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Folder Upload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16"/>
          <p:cNvSpPr txBox="1"/>
          <p:nvPr/>
        </p:nvSpPr>
        <p:spPr>
          <a:xfrm>
            <a:off x="4819024" y="5982175"/>
            <a:ext cx="4629300" cy="26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Chat integration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Arial"/>
              <a:buChar char="•"/>
            </a:pPr>
            <a:r>
              <a:rPr b="0" i="0" lang="en-US" sz="2570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SO (OAuth Integration)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Roboto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UI UX Improvements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Roboto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Advance File Versioning 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70" u="none" cap="none" strike="noStrike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16"/>
          <p:cNvSpPr txBox="1"/>
          <p:nvPr/>
        </p:nvSpPr>
        <p:spPr>
          <a:xfrm>
            <a:off x="9072220" y="2406166"/>
            <a:ext cx="4319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7514" lvl="1" marL="555030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Arial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Advance </a:t>
            </a:r>
            <a:r>
              <a:rPr b="0" i="0" lang="en-US" sz="2570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File Versioning </a:t>
            </a:r>
            <a:endParaRPr/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Arial"/>
              <a:buChar char="•"/>
            </a:pPr>
            <a:r>
              <a:rPr b="0" i="0" lang="en-US" sz="2570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Mobile </a:t>
            </a: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Arial"/>
              <a:buChar char="•"/>
            </a:pPr>
            <a:r>
              <a:rPr b="0" i="0" lang="en-US" sz="2570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Desktop App</a:t>
            </a:r>
            <a:endParaRPr b="0" i="0" sz="2570" u="none" cap="none" strike="noStrike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Roboto"/>
              <a:buChar char="•"/>
            </a:pP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File Synchronisation</a:t>
            </a:r>
            <a:endParaRPr sz="2570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16"/>
          <p:cNvSpPr txBox="1"/>
          <p:nvPr/>
        </p:nvSpPr>
        <p:spPr>
          <a:xfrm>
            <a:off x="13213403" y="6004103"/>
            <a:ext cx="37326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7514" lvl="1" marL="555029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Arial"/>
              <a:buChar char="•"/>
            </a:pPr>
            <a:r>
              <a:rPr b="0" i="0" lang="en-US" sz="2570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Calendar Sync</a:t>
            </a:r>
            <a:endParaRPr/>
          </a:p>
          <a:p>
            <a:pPr indent="-277514" lvl="1" marL="555030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Arial"/>
              <a:buChar char="•"/>
            </a:pPr>
            <a:r>
              <a:rPr b="0" i="0" lang="en-US" sz="2570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Work</a:t>
            </a:r>
            <a:r>
              <a:rPr lang="en-US" sz="2570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fl</a:t>
            </a:r>
            <a:r>
              <a:rPr b="0" i="0" lang="en-US" sz="2570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ows</a:t>
            </a:r>
            <a:endParaRPr/>
          </a:p>
          <a:p>
            <a:pPr indent="-277514" lvl="1" marL="555030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Arial"/>
              <a:buChar char="•"/>
            </a:pPr>
            <a:r>
              <a:rPr b="0" i="0" lang="en-US" sz="2570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Video Calling</a:t>
            </a:r>
            <a:endParaRPr/>
          </a:p>
          <a:p>
            <a:pPr indent="-277514" lvl="1" marL="555030" marR="0" rtl="0" algn="just">
              <a:lnSpc>
                <a:spcPct val="142023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2570"/>
              <a:buFont typeface="Arial"/>
              <a:buChar char="•"/>
            </a:pPr>
            <a:r>
              <a:rPr b="0" i="0" lang="en-US" sz="2570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Meets</a:t>
            </a:r>
            <a:endParaRPr/>
          </a:p>
        </p:txBody>
      </p:sp>
      <p:sp>
        <p:nvSpPr>
          <p:cNvPr id="388" name="Google Shape;388;p16"/>
          <p:cNvSpPr txBox="1"/>
          <p:nvPr/>
        </p:nvSpPr>
        <p:spPr>
          <a:xfrm>
            <a:off x="9448333" y="186798"/>
            <a:ext cx="900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014F8E"/>
                </a:solidFill>
                <a:latin typeface="Spartan"/>
                <a:ea typeface="Spartan"/>
                <a:cs typeface="Spartan"/>
                <a:sym typeface="Spartan"/>
              </a:rPr>
              <a:t>Future RoadMap</a:t>
            </a:r>
            <a:endParaRPr/>
          </a:p>
        </p:txBody>
      </p:sp>
      <p:sp>
        <p:nvSpPr>
          <p:cNvPr id="389" name="Google Shape;389;p16"/>
          <p:cNvSpPr/>
          <p:nvPr/>
        </p:nvSpPr>
        <p:spPr>
          <a:xfrm>
            <a:off x="9526958" y="1528404"/>
            <a:ext cx="1611900" cy="271500"/>
          </a:xfrm>
          <a:prstGeom prst="rect">
            <a:avLst/>
          </a:prstGeom>
          <a:solidFill>
            <a:srgbClr val="014F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16"/>
          <p:cNvGrpSpPr/>
          <p:nvPr/>
        </p:nvGrpSpPr>
        <p:grpSpPr>
          <a:xfrm rot="-5400000">
            <a:off x="1091092" y="7350590"/>
            <a:ext cx="1784520" cy="3966704"/>
            <a:chOff x="0" y="0"/>
            <a:chExt cx="2379360" cy="5288939"/>
          </a:xfrm>
        </p:grpSpPr>
        <p:sp>
          <p:nvSpPr>
            <p:cNvPr id="391" name="Google Shape;391;p16"/>
            <p:cNvSpPr/>
            <p:nvPr/>
          </p:nvSpPr>
          <p:spPr>
            <a:xfrm>
              <a:off x="0" y="2908440"/>
              <a:ext cx="2379360" cy="2380499"/>
            </a:xfrm>
            <a:custGeom>
              <a:rect b="b" l="l" r="r" t="t"/>
              <a:pathLst>
                <a:path extrusionOk="0" h="2654300" w="265303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</p:sp>
        <p:sp>
          <p:nvSpPr>
            <p:cNvPr id="392" name="Google Shape;392;p16"/>
            <p:cNvSpPr/>
            <p:nvPr/>
          </p:nvSpPr>
          <p:spPr>
            <a:xfrm>
              <a:off x="0" y="0"/>
              <a:ext cx="2379360" cy="2379360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16"/>
          <p:cNvSpPr txBox="1"/>
          <p:nvPr/>
        </p:nvSpPr>
        <p:spPr>
          <a:xfrm>
            <a:off x="8311934" y="5019763"/>
            <a:ext cx="1508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95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MVP 4</a:t>
            </a:r>
            <a:endParaRPr b="1" sz="100"/>
          </a:p>
        </p:txBody>
      </p:sp>
      <p:sp>
        <p:nvSpPr>
          <p:cNvPr id="394" name="Google Shape;394;p16"/>
          <p:cNvSpPr txBox="1"/>
          <p:nvPr/>
        </p:nvSpPr>
        <p:spPr>
          <a:xfrm>
            <a:off x="256072" y="4985088"/>
            <a:ext cx="1508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95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MVP 2</a:t>
            </a:r>
            <a:endParaRPr b="1" sz="100"/>
          </a:p>
        </p:txBody>
      </p:sp>
      <p:sp>
        <p:nvSpPr>
          <p:cNvPr id="395" name="Google Shape;395;p16"/>
          <p:cNvSpPr txBox="1"/>
          <p:nvPr/>
        </p:nvSpPr>
        <p:spPr>
          <a:xfrm>
            <a:off x="12447297" y="5046775"/>
            <a:ext cx="1508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95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MVP 5</a:t>
            </a:r>
            <a:endParaRPr b="1" sz="100"/>
          </a:p>
        </p:txBody>
      </p:sp>
      <p:sp>
        <p:nvSpPr>
          <p:cNvPr id="396" name="Google Shape;396;p16"/>
          <p:cNvSpPr txBox="1"/>
          <p:nvPr/>
        </p:nvSpPr>
        <p:spPr>
          <a:xfrm>
            <a:off x="16582672" y="4980488"/>
            <a:ext cx="1508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95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MVP 6</a:t>
            </a:r>
            <a:endParaRPr b="1" sz="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A00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a31ef6ed8_0_2"/>
          <p:cNvSpPr/>
          <p:nvPr/>
        </p:nvSpPr>
        <p:spPr>
          <a:xfrm>
            <a:off x="-36600" y="0"/>
            <a:ext cx="18361200" cy="5287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2" name="Google Shape;402;g11a31ef6ed8_0_2"/>
          <p:cNvSpPr txBox="1"/>
          <p:nvPr/>
        </p:nvSpPr>
        <p:spPr>
          <a:xfrm>
            <a:off x="3966750" y="2347925"/>
            <a:ext cx="10354500" cy="53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Thank </a:t>
            </a:r>
            <a:endParaRPr b="1" sz="14500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500">
                <a:solidFill>
                  <a:srgbClr val="014F8E"/>
                </a:solidFill>
                <a:latin typeface="Spartan"/>
                <a:ea typeface="Spartan"/>
                <a:cs typeface="Spartan"/>
                <a:sym typeface="Spartan"/>
              </a:rPr>
              <a:t>You</a:t>
            </a:r>
            <a:endParaRPr b="1" sz="14500">
              <a:solidFill>
                <a:srgbClr val="014F8E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A0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1307" y="146567"/>
            <a:ext cx="5669337" cy="113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/>
        </p:nvSpPr>
        <p:spPr>
          <a:xfrm>
            <a:off x="0" y="399529"/>
            <a:ext cx="12471300" cy="9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7584" lvl="1" marL="875171" marR="0" rtl="0" algn="l">
              <a:lnSpc>
                <a:spcPct val="142018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4053"/>
              <a:buFont typeface="Arial"/>
              <a:buChar char="•"/>
            </a:pPr>
            <a:r>
              <a:rPr b="0" i="0" lang="en-US" sz="4053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Exza Concert is a suite of client-server software for creating and using </a:t>
            </a:r>
            <a:r>
              <a:rPr b="1" i="0" lang="en-US" sz="4053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file hosting services with on-premises and hosted solution.</a:t>
            </a:r>
            <a:endParaRPr b="1" i="0" sz="4053" u="none" cap="none" strike="noStrike">
              <a:solidFill>
                <a:srgbClr val="014F8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37584" lvl="1" marL="875171" marR="0" rtl="0" algn="l">
              <a:lnSpc>
                <a:spcPct val="142018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4053"/>
              <a:buFont typeface="Arial"/>
              <a:buChar char="•"/>
            </a:pPr>
            <a:r>
              <a:rPr b="0" i="0" lang="en-US" sz="4053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0" i="0" lang="en-US" sz="4053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rPr>
              <a:t>unctionally similar to </a:t>
            </a:r>
            <a:r>
              <a:rPr b="1" i="0" lang="en-US" sz="4053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rPr>
              <a:t>Dropbox, Nextcloud </a:t>
            </a:r>
            <a:r>
              <a:rPr b="0" i="0" lang="en-US" sz="4053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rPr>
              <a:t>with its integrated office suite solutions </a:t>
            </a:r>
            <a:r>
              <a:rPr b="1" i="0" lang="en-US" sz="4053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rPr>
              <a:t>Collabora Online</a:t>
            </a:r>
            <a:r>
              <a:rPr b="0" i="0" lang="en-US" sz="4053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  <a:endParaRPr b="0" i="0" sz="4053" u="none" cap="none" strike="noStrike">
              <a:solidFill>
                <a:srgbClr val="014F8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7584" lvl="1" marL="875171" marR="0" rtl="0" algn="l">
              <a:lnSpc>
                <a:spcPct val="142018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4053"/>
              <a:buFont typeface="Arial"/>
              <a:buChar char="•"/>
            </a:pPr>
            <a:r>
              <a:rPr b="0" i="0" lang="en-US" sz="4053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rPr>
              <a:t>Share and collaborate on documents and receive files, manage your calendar and chats without data leaks.</a:t>
            </a:r>
            <a:endParaRPr b="0" i="0" sz="4053" u="none" cap="none" strike="noStrike">
              <a:solidFill>
                <a:srgbClr val="014F8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37585" lvl="1" marL="875171" marR="0" rtl="0" algn="l">
              <a:lnSpc>
                <a:spcPct val="142018"/>
              </a:lnSpc>
              <a:spcBef>
                <a:spcPts val="0"/>
              </a:spcBef>
              <a:spcAft>
                <a:spcPts val="0"/>
              </a:spcAft>
              <a:buClr>
                <a:srgbClr val="014F8E"/>
              </a:buClr>
              <a:buSzPts val="4053"/>
              <a:buFont typeface="Arial"/>
              <a:buChar char="•"/>
            </a:pPr>
            <a:r>
              <a:rPr b="0" i="0" lang="en-US" sz="4053" u="none" cap="none" strike="noStrike">
                <a:solidFill>
                  <a:srgbClr val="014F8E"/>
                </a:solidFill>
                <a:latin typeface="Roboto"/>
                <a:ea typeface="Roboto"/>
                <a:cs typeface="Roboto"/>
                <a:sym typeface="Roboto"/>
              </a:rPr>
              <a:t>It</a:t>
            </a:r>
            <a:r>
              <a:rPr b="0" i="0" lang="en-US" sz="4053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rPr>
              <a:t> provides the benefits of online collaboration without the compliance and security risks.</a:t>
            </a:r>
            <a:endParaRPr/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4">
            <a:alphaModFix/>
          </a:blip>
          <a:srcRect b="4321" l="23446" r="52939" t="20816"/>
          <a:stretch/>
        </p:blipFill>
        <p:spPr>
          <a:xfrm>
            <a:off x="12862684" y="1358724"/>
            <a:ext cx="4917770" cy="876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7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/>
        </p:nvSpPr>
        <p:spPr>
          <a:xfrm>
            <a:off x="12048211" y="0"/>
            <a:ext cx="6239789" cy="10536112"/>
          </a:xfrm>
          <a:custGeom>
            <a:rect b="b" l="l" r="r" t="t"/>
            <a:pathLst>
              <a:path extrusionOk="0" h="3564068" w="2110743">
                <a:moveTo>
                  <a:pt x="0" y="0"/>
                </a:moveTo>
                <a:lnTo>
                  <a:pt x="2110743" y="0"/>
                </a:lnTo>
                <a:lnTo>
                  <a:pt x="2110743" y="3564068"/>
                </a:lnTo>
                <a:lnTo>
                  <a:pt x="0" y="3564068"/>
                </a:lnTo>
                <a:close/>
              </a:path>
            </a:pathLst>
          </a:custGeom>
          <a:solidFill>
            <a:srgbClr val="FCEA00"/>
          </a:solidFill>
          <a:ln>
            <a:noFill/>
          </a:ln>
        </p:spPr>
      </p:sp>
      <p:pic>
        <p:nvPicPr>
          <p:cNvPr id="107" name="Google Shape;107;p10"/>
          <p:cNvPicPr preferRelativeResize="0"/>
          <p:nvPr/>
        </p:nvPicPr>
        <p:blipFill rotWithShape="1">
          <a:blip r:embed="rId3">
            <a:alphaModFix/>
          </a:blip>
          <a:srcRect b="940" l="4681" r="0" t="940"/>
          <a:stretch/>
        </p:blipFill>
        <p:spPr>
          <a:xfrm>
            <a:off x="13896638" y="866078"/>
            <a:ext cx="2542934" cy="3935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68961" y="651680"/>
            <a:ext cx="2998290" cy="4491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34441" y="5268058"/>
            <a:ext cx="4667329" cy="466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0"/>
          <p:cNvPicPr preferRelativeResize="0"/>
          <p:nvPr/>
        </p:nvPicPr>
        <p:blipFill rotWithShape="1">
          <a:blip r:embed="rId6">
            <a:alphaModFix/>
          </a:blip>
          <a:srcRect b="0" l="4031" r="4031" t="0"/>
          <a:stretch/>
        </p:blipFill>
        <p:spPr>
          <a:xfrm>
            <a:off x="13519684" y="6191064"/>
            <a:ext cx="3296843" cy="2017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0"/>
          <p:cNvGrpSpPr/>
          <p:nvPr/>
        </p:nvGrpSpPr>
        <p:grpSpPr>
          <a:xfrm>
            <a:off x="207874" y="326253"/>
            <a:ext cx="11561626" cy="10211472"/>
            <a:chOff x="0" y="-85725"/>
            <a:chExt cx="15415501" cy="13615296"/>
          </a:xfrm>
        </p:grpSpPr>
        <p:sp>
          <p:nvSpPr>
            <p:cNvPr id="112" name="Google Shape;112;p10"/>
            <p:cNvSpPr txBox="1"/>
            <p:nvPr/>
          </p:nvSpPr>
          <p:spPr>
            <a:xfrm>
              <a:off x="0" y="-85725"/>
              <a:ext cx="154155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Objective</a:t>
              </a:r>
              <a:endParaRPr sz="7200"/>
            </a:p>
          </p:txBody>
        </p:sp>
        <p:sp>
          <p:nvSpPr>
            <p:cNvPr id="113" name="Google Shape;113;p10"/>
            <p:cNvSpPr txBox="1"/>
            <p:nvPr/>
          </p:nvSpPr>
          <p:spPr>
            <a:xfrm>
              <a:off x="1" y="1713471"/>
              <a:ext cx="15415500" cy="118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507454" lvl="1" marL="1014907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4F8E"/>
                </a:buClr>
                <a:buSzPts val="4700"/>
                <a:buFont typeface="Arial"/>
                <a:buChar char="•"/>
              </a:pPr>
              <a:r>
                <a:rPr b="0" i="0" lang="en-US" sz="4700" u="none" cap="none" strike="noStrike">
                  <a:solidFill>
                    <a:srgbClr val="014F8E"/>
                  </a:solidFill>
                  <a:latin typeface="Roboto"/>
                  <a:ea typeface="Roboto"/>
                  <a:cs typeface="Roboto"/>
                  <a:sym typeface="Roboto"/>
                </a:rPr>
                <a:t>Cloud-based storage solution.</a:t>
              </a:r>
              <a:endParaRPr/>
            </a:p>
            <a:p>
              <a:pPr indent="-507454" lvl="1" marL="1014907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4F8E"/>
                </a:buClr>
                <a:buSzPts val="4700"/>
                <a:buFont typeface="Arial"/>
                <a:buChar char="•"/>
              </a:pPr>
              <a:r>
                <a:rPr b="0" i="0" lang="en-US" sz="4700" u="none" cap="none" strike="noStrike">
                  <a:solidFill>
                    <a:srgbClr val="014F8E"/>
                  </a:solidFill>
                  <a:latin typeface="Arimo"/>
                  <a:ea typeface="Arimo"/>
                  <a:cs typeface="Arimo"/>
                  <a:sym typeface="Arimo"/>
                </a:rPr>
                <a:t>Allows you to save files online and access them anywhere from any smartphone, tablet, or computer.</a:t>
              </a:r>
              <a:endParaRPr/>
            </a:p>
            <a:p>
              <a:pPr indent="-507454" lvl="1" marL="1014907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4F8E"/>
                </a:buClr>
                <a:buSzPts val="4700"/>
                <a:buFont typeface="Arial"/>
                <a:buChar char="•"/>
              </a:pPr>
              <a:r>
                <a:rPr b="0" i="0" lang="en-US" sz="4700" u="none" cap="none" strike="noStrike">
                  <a:solidFill>
                    <a:srgbClr val="014F8E"/>
                  </a:solidFill>
                  <a:latin typeface="Roboto"/>
                  <a:ea typeface="Roboto"/>
                  <a:cs typeface="Roboto"/>
                  <a:sym typeface="Roboto"/>
                </a:rPr>
                <a:t>C</a:t>
              </a:r>
              <a:r>
                <a:rPr b="0" i="0" lang="en-US" sz="4700" u="none" cap="none" strike="noStrike">
                  <a:solidFill>
                    <a:srgbClr val="014F8E"/>
                  </a:solidFill>
                  <a:latin typeface="Arimo"/>
                  <a:ea typeface="Arimo"/>
                  <a:cs typeface="Arimo"/>
                  <a:sym typeface="Arimo"/>
                </a:rPr>
                <a:t>ollaboration with your friends .</a:t>
              </a:r>
              <a:endParaRPr/>
            </a:p>
            <a:p>
              <a:pPr indent="-507454" lvl="1" marL="1014907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4F8E"/>
                </a:buClr>
                <a:buSzPts val="4700"/>
                <a:buFont typeface="Arial"/>
                <a:buChar char="•"/>
              </a:pPr>
              <a:r>
                <a:rPr b="0" i="0" lang="en-US" sz="4700" u="none" cap="none" strike="noStrike">
                  <a:solidFill>
                    <a:srgbClr val="014F8E"/>
                  </a:solidFill>
                  <a:latin typeface="Arimo"/>
                  <a:ea typeface="Arimo"/>
                  <a:cs typeface="Arimo"/>
                  <a:sym typeface="Arimo"/>
                </a:rPr>
                <a:t>Share files with people within or outside your organisation.</a:t>
              </a:r>
              <a:endParaRPr/>
            </a:p>
            <a:p>
              <a:pPr indent="-507454" lvl="1" marL="1014907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4F8E"/>
                </a:buClr>
                <a:buSzPts val="4700"/>
                <a:buFont typeface="Arial"/>
                <a:buChar char="•"/>
              </a:pPr>
              <a:r>
                <a:rPr b="0" i="0" lang="en-US" sz="4700" u="none" cap="none" strike="noStrike">
                  <a:solidFill>
                    <a:srgbClr val="014F8E"/>
                  </a:solidFill>
                  <a:latin typeface="Roboto"/>
                  <a:ea typeface="Roboto"/>
                  <a:cs typeface="Roboto"/>
                  <a:sym typeface="Roboto"/>
                </a:rPr>
                <a:t>Control on your data.</a:t>
              </a:r>
              <a:endParaRPr/>
            </a:p>
            <a:p>
              <a:pPr indent="-507454" lvl="1" marL="1014907" marR="0" rtl="0" algn="l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14F8E"/>
                </a:buClr>
                <a:buSzPts val="4700"/>
                <a:buFont typeface="Arial"/>
                <a:buChar char="•"/>
              </a:pPr>
              <a:r>
                <a:rPr b="0" i="0" lang="en-US" sz="4700" u="none" cap="none" strike="noStrike">
                  <a:solidFill>
                    <a:srgbClr val="014F8E"/>
                  </a:solidFill>
                  <a:latin typeface="Arimo"/>
                  <a:ea typeface="Arimo"/>
                  <a:cs typeface="Arimo"/>
                  <a:sym typeface="Arimo"/>
                </a:rPr>
                <a:t>Trace your Activities.</a:t>
              </a:r>
              <a:endParaRPr/>
            </a:p>
            <a:p>
              <a:pPr indent="0" lvl="0" marL="0" marR="0" rtl="0" algn="l">
                <a:lnSpc>
                  <a:spcPct val="142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00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114" name="Google Shape;114;p10"/>
          <p:cNvSpPr/>
          <p:nvPr/>
        </p:nvSpPr>
        <p:spPr>
          <a:xfrm>
            <a:off x="207874" y="1504759"/>
            <a:ext cx="1014551" cy="170891"/>
          </a:xfrm>
          <a:prstGeom prst="rect">
            <a:avLst/>
          </a:prstGeom>
          <a:solidFill>
            <a:srgbClr val="FCE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F8E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/>
          <p:nvPr/>
        </p:nvSpPr>
        <p:spPr>
          <a:xfrm>
            <a:off x="6977841" y="331550"/>
            <a:ext cx="5323800" cy="299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/>
          <p:nvPr/>
        </p:nvSpPr>
        <p:spPr>
          <a:xfrm>
            <a:off x="12702741" y="331550"/>
            <a:ext cx="5323837" cy="2993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1"/>
          <p:cNvSpPr/>
          <p:nvPr/>
        </p:nvSpPr>
        <p:spPr>
          <a:xfrm>
            <a:off x="6977841" y="3646617"/>
            <a:ext cx="5323837" cy="2993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>
            <a:off x="6977841" y="6894161"/>
            <a:ext cx="5323837" cy="2993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12702741" y="3646617"/>
            <a:ext cx="5323837" cy="2993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1"/>
          <p:cNvGrpSpPr/>
          <p:nvPr/>
        </p:nvGrpSpPr>
        <p:grpSpPr>
          <a:xfrm>
            <a:off x="7272349" y="4623068"/>
            <a:ext cx="4734819" cy="1350643"/>
            <a:chOff x="0" y="-95250"/>
            <a:chExt cx="6313092" cy="1800858"/>
          </a:xfrm>
        </p:grpSpPr>
        <p:sp>
          <p:nvSpPr>
            <p:cNvPr id="125" name="Google Shape;125;p11"/>
            <p:cNvSpPr txBox="1"/>
            <p:nvPr/>
          </p:nvSpPr>
          <p:spPr>
            <a:xfrm>
              <a:off x="0" y="-95250"/>
              <a:ext cx="6309527" cy="7419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7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1"/>
            <p:cNvSpPr txBox="1"/>
            <p:nvPr/>
          </p:nvSpPr>
          <p:spPr>
            <a:xfrm>
              <a:off x="0" y="1116116"/>
              <a:ext cx="6313092" cy="5894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600" u="none" cap="none" strike="noStrike">
                  <a:solidFill>
                    <a:srgbClr val="014F8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Internal &amp; External sharing</a:t>
              </a:r>
              <a:r>
                <a:rPr b="1" i="0" lang="en-US" sz="2600" u="none" cap="none" strike="noStrike">
                  <a:solidFill>
                    <a:srgbClr val="014F8E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endParaRPr/>
            </a:p>
          </p:txBody>
        </p:sp>
      </p:grpSp>
      <p:sp>
        <p:nvSpPr>
          <p:cNvPr id="127" name="Google Shape;127;p11"/>
          <p:cNvSpPr/>
          <p:nvPr/>
        </p:nvSpPr>
        <p:spPr>
          <a:xfrm>
            <a:off x="12692710" y="6868040"/>
            <a:ext cx="5323837" cy="29937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" name="Google Shape;128;p11"/>
          <p:cNvGrpSpPr/>
          <p:nvPr/>
        </p:nvGrpSpPr>
        <p:grpSpPr>
          <a:xfrm>
            <a:off x="9027996" y="796708"/>
            <a:ext cx="1203463" cy="1203463"/>
            <a:chOff x="0" y="0"/>
            <a:chExt cx="495300" cy="495300"/>
          </a:xfrm>
        </p:grpSpPr>
        <p:sp>
          <p:nvSpPr>
            <p:cNvPr id="129" name="Google Shape;129;p11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0844" y="1026702"/>
            <a:ext cx="695064" cy="6950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1"/>
          <p:cNvGrpSpPr/>
          <p:nvPr/>
        </p:nvGrpSpPr>
        <p:grpSpPr>
          <a:xfrm>
            <a:off x="9419300" y="4199393"/>
            <a:ext cx="1050727" cy="1050727"/>
            <a:chOff x="0" y="0"/>
            <a:chExt cx="495300" cy="495300"/>
          </a:xfrm>
        </p:grpSpPr>
        <p:sp>
          <p:nvSpPr>
            <p:cNvPr id="133" name="Google Shape;133;p11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6C92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11"/>
          <p:cNvGrpSpPr/>
          <p:nvPr/>
        </p:nvGrpSpPr>
        <p:grpSpPr>
          <a:xfrm>
            <a:off x="8600228" y="4199393"/>
            <a:ext cx="1050727" cy="1050727"/>
            <a:chOff x="0" y="0"/>
            <a:chExt cx="495300" cy="495300"/>
          </a:xfrm>
        </p:grpSpPr>
        <p:sp>
          <p:nvSpPr>
            <p:cNvPr id="136" name="Google Shape;136;p11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6C92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" name="Google Shape;13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2450" y="4339151"/>
            <a:ext cx="746284" cy="746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1"/>
          <p:cNvGrpSpPr/>
          <p:nvPr/>
        </p:nvGrpSpPr>
        <p:grpSpPr>
          <a:xfrm>
            <a:off x="14752896" y="772502"/>
            <a:ext cx="1203463" cy="1203463"/>
            <a:chOff x="0" y="0"/>
            <a:chExt cx="495300" cy="495300"/>
          </a:xfrm>
        </p:grpSpPr>
        <p:sp>
          <p:nvSpPr>
            <p:cNvPr id="140" name="Google Shape;140;p11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2" name="Google Shape;14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063967" y="1050908"/>
            <a:ext cx="601385" cy="646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1"/>
          <p:cNvGrpSpPr/>
          <p:nvPr/>
        </p:nvGrpSpPr>
        <p:grpSpPr>
          <a:xfrm>
            <a:off x="14909651" y="3959465"/>
            <a:ext cx="695054" cy="646664"/>
            <a:chOff x="0" y="0"/>
            <a:chExt cx="495300" cy="495300"/>
          </a:xfrm>
        </p:grpSpPr>
        <p:sp>
          <p:nvSpPr>
            <p:cNvPr id="144" name="Google Shape;144;p11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11"/>
          <p:cNvGrpSpPr/>
          <p:nvPr/>
        </p:nvGrpSpPr>
        <p:grpSpPr>
          <a:xfrm>
            <a:off x="9049224" y="7416542"/>
            <a:ext cx="1203463" cy="1203463"/>
            <a:chOff x="0" y="0"/>
            <a:chExt cx="495300" cy="495300"/>
          </a:xfrm>
        </p:grpSpPr>
        <p:sp>
          <p:nvSpPr>
            <p:cNvPr id="147" name="Google Shape;147;p11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11"/>
          <p:cNvGrpSpPr/>
          <p:nvPr/>
        </p:nvGrpSpPr>
        <p:grpSpPr>
          <a:xfrm>
            <a:off x="14875350" y="7532547"/>
            <a:ext cx="1087459" cy="1087459"/>
            <a:chOff x="0" y="0"/>
            <a:chExt cx="495300" cy="495300"/>
          </a:xfrm>
        </p:grpSpPr>
        <p:sp>
          <p:nvSpPr>
            <p:cNvPr id="150" name="Google Shape;150;p11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F2F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2F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" name="Google Shape;152;p11"/>
          <p:cNvPicPr preferRelativeResize="0"/>
          <p:nvPr/>
        </p:nvPicPr>
        <p:blipFill rotWithShape="1">
          <a:blip r:embed="rId6">
            <a:alphaModFix/>
          </a:blip>
          <a:srcRect b="0" l="5672" r="0" t="0"/>
          <a:stretch/>
        </p:blipFill>
        <p:spPr>
          <a:xfrm>
            <a:off x="9049224" y="7279521"/>
            <a:ext cx="1325641" cy="1477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09651" y="7563264"/>
            <a:ext cx="1056741" cy="105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12044" y="4428300"/>
            <a:ext cx="536856" cy="59291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1"/>
          <p:cNvSpPr txBox="1"/>
          <p:nvPr/>
        </p:nvSpPr>
        <p:spPr>
          <a:xfrm>
            <a:off x="7323406" y="2271773"/>
            <a:ext cx="4734819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014F8E"/>
                </a:solidFill>
                <a:latin typeface="Montserrat"/>
                <a:ea typeface="Montserrat"/>
                <a:cs typeface="Montserrat"/>
                <a:sym typeface="Montserrat"/>
              </a:rPr>
              <a:t>All File Operations</a:t>
            </a:r>
            <a:endParaRPr/>
          </a:p>
        </p:txBody>
      </p:sp>
      <p:sp>
        <p:nvSpPr>
          <p:cNvPr id="156" name="Google Shape;156;p11"/>
          <p:cNvSpPr txBox="1"/>
          <p:nvPr/>
        </p:nvSpPr>
        <p:spPr>
          <a:xfrm>
            <a:off x="12997250" y="2271773"/>
            <a:ext cx="4734819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014F8E"/>
                </a:solidFill>
                <a:latin typeface="Montserrat"/>
                <a:ea typeface="Montserrat"/>
                <a:cs typeface="Montserrat"/>
                <a:sym typeface="Montserrat"/>
              </a:rPr>
              <a:t>Contacts Book</a:t>
            </a:r>
            <a:r>
              <a:rPr b="1" i="0" lang="en-US" sz="2600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endParaRPr/>
          </a:p>
        </p:txBody>
      </p:sp>
      <p:sp>
        <p:nvSpPr>
          <p:cNvPr id="157" name="Google Shape;157;p11"/>
          <p:cNvSpPr txBox="1"/>
          <p:nvPr/>
        </p:nvSpPr>
        <p:spPr>
          <a:xfrm>
            <a:off x="7262317" y="8753701"/>
            <a:ext cx="4734819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014F8E"/>
                </a:solidFill>
                <a:latin typeface="Montserrat"/>
                <a:ea typeface="Montserrat"/>
                <a:cs typeface="Montserrat"/>
                <a:sym typeface="Montserrat"/>
              </a:rPr>
              <a:t>Audio &amp; Video Streaming</a:t>
            </a:r>
            <a:endParaRPr/>
          </a:p>
        </p:txBody>
      </p:sp>
      <p:sp>
        <p:nvSpPr>
          <p:cNvPr id="158" name="Google Shape;158;p11"/>
          <p:cNvSpPr txBox="1"/>
          <p:nvPr/>
        </p:nvSpPr>
        <p:spPr>
          <a:xfrm>
            <a:off x="13003530" y="5519686"/>
            <a:ext cx="47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014F8E"/>
                </a:solidFill>
                <a:latin typeface="Montserrat"/>
                <a:ea typeface="Montserrat"/>
                <a:cs typeface="Montserrat"/>
                <a:sym typeface="Montserrat"/>
              </a:rPr>
              <a:t> Distributive Storage</a:t>
            </a:r>
            <a:endParaRPr/>
          </a:p>
        </p:txBody>
      </p:sp>
      <p:sp>
        <p:nvSpPr>
          <p:cNvPr id="159" name="Google Shape;159;p11"/>
          <p:cNvSpPr txBox="1"/>
          <p:nvPr/>
        </p:nvSpPr>
        <p:spPr>
          <a:xfrm>
            <a:off x="13003530" y="8949281"/>
            <a:ext cx="4734819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00" u="none" cap="none" strike="noStrike">
                <a:solidFill>
                  <a:srgbClr val="014F8E"/>
                </a:solidFill>
                <a:latin typeface="Montserrat"/>
                <a:ea typeface="Montserrat"/>
                <a:cs typeface="Montserrat"/>
                <a:sym typeface="Montserrat"/>
              </a:rPr>
              <a:t>Collabarative</a:t>
            </a:r>
            <a:r>
              <a:rPr b="1" i="0" lang="en-US" sz="2600" u="none" cap="none" strike="noStrike">
                <a:solidFill>
                  <a:srgbClr val="014F8E"/>
                </a:solidFill>
                <a:latin typeface="Arimo"/>
                <a:ea typeface="Arimo"/>
                <a:cs typeface="Arimo"/>
                <a:sym typeface="Arimo"/>
              </a:rPr>
              <a:t> File editing</a:t>
            </a:r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>
            <a:off x="2581182" y="5549622"/>
            <a:ext cx="1784520" cy="3966704"/>
            <a:chOff x="0" y="0"/>
            <a:chExt cx="2379360" cy="5288939"/>
          </a:xfrm>
        </p:grpSpPr>
        <p:sp>
          <p:nvSpPr>
            <p:cNvPr id="161" name="Google Shape;161;p11"/>
            <p:cNvSpPr/>
            <p:nvPr/>
          </p:nvSpPr>
          <p:spPr>
            <a:xfrm>
              <a:off x="0" y="2908440"/>
              <a:ext cx="2379360" cy="2380499"/>
            </a:xfrm>
            <a:custGeom>
              <a:rect b="b" l="l" r="r" t="t"/>
              <a:pathLst>
                <a:path extrusionOk="0" h="2654300" w="265303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2" name="Google Shape;162;p11"/>
            <p:cNvSpPr/>
            <p:nvPr/>
          </p:nvSpPr>
          <p:spPr>
            <a:xfrm>
              <a:off x="0" y="0"/>
              <a:ext cx="2379360" cy="2379360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11"/>
          <p:cNvGrpSpPr/>
          <p:nvPr/>
        </p:nvGrpSpPr>
        <p:grpSpPr>
          <a:xfrm>
            <a:off x="1028700" y="1041718"/>
            <a:ext cx="5668000" cy="2604899"/>
            <a:chOff x="0" y="-66675"/>
            <a:chExt cx="7557333" cy="3473199"/>
          </a:xfrm>
        </p:grpSpPr>
        <p:sp>
          <p:nvSpPr>
            <p:cNvPr id="164" name="Google Shape;164;p11"/>
            <p:cNvSpPr txBox="1"/>
            <p:nvPr/>
          </p:nvSpPr>
          <p:spPr>
            <a:xfrm>
              <a:off x="0" y="-66675"/>
              <a:ext cx="7557333" cy="27361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4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 Features Overview</a:t>
              </a: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0" y="3178670"/>
              <a:ext cx="1352734" cy="227854"/>
            </a:xfrm>
            <a:prstGeom prst="rect">
              <a:avLst/>
            </a:pr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1"/>
          <p:cNvGrpSpPr/>
          <p:nvPr/>
        </p:nvGrpSpPr>
        <p:grpSpPr>
          <a:xfrm>
            <a:off x="14455766" y="4715365"/>
            <a:ext cx="695054" cy="695054"/>
            <a:chOff x="0" y="0"/>
            <a:chExt cx="495300" cy="495300"/>
          </a:xfrm>
        </p:grpSpPr>
        <p:sp>
          <p:nvSpPr>
            <p:cNvPr id="167" name="Google Shape;167;p11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11"/>
          <p:cNvGrpSpPr/>
          <p:nvPr/>
        </p:nvGrpSpPr>
        <p:grpSpPr>
          <a:xfrm>
            <a:off x="15271341" y="4749152"/>
            <a:ext cx="695054" cy="695054"/>
            <a:chOff x="0" y="0"/>
            <a:chExt cx="495300" cy="495300"/>
          </a:xfrm>
        </p:grpSpPr>
        <p:sp>
          <p:nvSpPr>
            <p:cNvPr id="170" name="Google Shape;170;p11"/>
            <p:cNvSpPr/>
            <p:nvPr/>
          </p:nvSpPr>
          <p:spPr>
            <a:xfrm>
              <a:off x="0" y="0"/>
              <a:ext cx="495300" cy="495300"/>
            </a:xfrm>
            <a:custGeom>
              <a:rect b="b" l="l" r="r" t="t"/>
              <a:pathLst>
                <a:path extrusionOk="0" h="495300" w="495300">
                  <a:moveTo>
                    <a:pt x="247650" y="0"/>
                  </a:moveTo>
                  <a:cubicBezTo>
                    <a:pt x="110490" y="0"/>
                    <a:pt x="0" y="110490"/>
                    <a:pt x="0" y="247650"/>
                  </a:cubicBezTo>
                  <a:cubicBezTo>
                    <a:pt x="0" y="384810"/>
                    <a:pt x="110490" y="495300"/>
                    <a:pt x="247650" y="495300"/>
                  </a:cubicBezTo>
                  <a:cubicBezTo>
                    <a:pt x="383540" y="495300"/>
                    <a:pt x="495300" y="384810"/>
                    <a:pt x="495300" y="247650"/>
                  </a:cubicBezTo>
                  <a:cubicBezTo>
                    <a:pt x="495300" y="110490"/>
                    <a:pt x="383540" y="0"/>
                    <a:pt x="247650" y="0"/>
                  </a:cubicBezTo>
                  <a:close/>
                  <a:moveTo>
                    <a:pt x="247650" y="457200"/>
                  </a:moveTo>
                  <a:cubicBezTo>
                    <a:pt x="132080" y="457200"/>
                    <a:pt x="38100" y="363220"/>
                    <a:pt x="38100" y="247650"/>
                  </a:cubicBezTo>
                  <a:cubicBezTo>
                    <a:pt x="38100" y="132080"/>
                    <a:pt x="132080" y="38100"/>
                    <a:pt x="247650" y="38100"/>
                  </a:cubicBezTo>
                  <a:cubicBezTo>
                    <a:pt x="363220" y="38100"/>
                    <a:pt x="457200" y="132080"/>
                    <a:pt x="457200" y="247650"/>
                  </a:cubicBezTo>
                  <a:cubicBezTo>
                    <a:pt x="457200" y="363220"/>
                    <a:pt x="363220" y="457200"/>
                    <a:pt x="247650" y="45720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38100" y="38100"/>
              <a:ext cx="419100" cy="419100"/>
            </a:xfrm>
            <a:custGeom>
              <a:rect b="b" l="l" r="r" t="t"/>
              <a:pathLst>
                <a:path extrusionOk="0" h="419100" w="419100">
                  <a:moveTo>
                    <a:pt x="209550" y="0"/>
                  </a:moveTo>
                  <a:cubicBezTo>
                    <a:pt x="93980" y="0"/>
                    <a:pt x="0" y="93980"/>
                    <a:pt x="0" y="209550"/>
                  </a:cubicBezTo>
                  <a:cubicBezTo>
                    <a:pt x="0" y="325120"/>
                    <a:pt x="93980" y="419100"/>
                    <a:pt x="209550" y="419100"/>
                  </a:cubicBezTo>
                  <a:cubicBezTo>
                    <a:pt x="325120" y="419100"/>
                    <a:pt x="419100" y="325120"/>
                    <a:pt x="419100" y="209550"/>
                  </a:cubicBezTo>
                  <a:cubicBezTo>
                    <a:pt x="419100" y="93980"/>
                    <a:pt x="325120" y="0"/>
                    <a:pt x="209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F8E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2"/>
          <p:cNvGrpSpPr/>
          <p:nvPr/>
        </p:nvGrpSpPr>
        <p:grpSpPr>
          <a:xfrm>
            <a:off x="653248" y="2499148"/>
            <a:ext cx="1260803" cy="1320957"/>
            <a:chOff x="-1345" y="-41447"/>
            <a:chExt cx="1681071" cy="1761276"/>
          </a:xfrm>
        </p:grpSpPr>
        <p:sp>
          <p:nvSpPr>
            <p:cNvPr id="177" name="Google Shape;177;p12"/>
            <p:cNvSpPr/>
            <p:nvPr/>
          </p:nvSpPr>
          <p:spPr>
            <a:xfrm>
              <a:off x="-1345" y="-41447"/>
              <a:ext cx="1681071" cy="1761276"/>
            </a:xfrm>
            <a:custGeom>
              <a:rect b="b" l="l" r="r" t="t"/>
              <a:pathLst>
                <a:path extrusionOk="0"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2"/>
            <p:cNvSpPr txBox="1"/>
            <p:nvPr/>
          </p:nvSpPr>
          <p:spPr>
            <a:xfrm>
              <a:off x="405771" y="402137"/>
              <a:ext cx="866838" cy="836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34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1</a:t>
              </a:r>
              <a:endParaRPr/>
            </a:p>
          </p:txBody>
        </p:sp>
      </p:grpSp>
      <p:grpSp>
        <p:nvGrpSpPr>
          <p:cNvPr id="179" name="Google Shape;179;p12"/>
          <p:cNvGrpSpPr/>
          <p:nvPr/>
        </p:nvGrpSpPr>
        <p:grpSpPr>
          <a:xfrm>
            <a:off x="653248" y="4408428"/>
            <a:ext cx="1260803" cy="1320957"/>
            <a:chOff x="-1345" y="-41447"/>
            <a:chExt cx="1681071" cy="1761276"/>
          </a:xfrm>
        </p:grpSpPr>
        <p:sp>
          <p:nvSpPr>
            <p:cNvPr id="180" name="Google Shape;180;p12"/>
            <p:cNvSpPr/>
            <p:nvPr/>
          </p:nvSpPr>
          <p:spPr>
            <a:xfrm>
              <a:off x="-1345" y="-41447"/>
              <a:ext cx="1681071" cy="1761276"/>
            </a:xfrm>
            <a:custGeom>
              <a:rect b="b" l="l" r="r" t="t"/>
              <a:pathLst>
                <a:path extrusionOk="0"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2"/>
            <p:cNvSpPr txBox="1"/>
            <p:nvPr/>
          </p:nvSpPr>
          <p:spPr>
            <a:xfrm>
              <a:off x="405771" y="402137"/>
              <a:ext cx="866838" cy="836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34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2</a:t>
              </a:r>
              <a:endParaRPr/>
            </a:p>
          </p:txBody>
        </p:sp>
      </p:grpSp>
      <p:grpSp>
        <p:nvGrpSpPr>
          <p:cNvPr id="182" name="Google Shape;182;p12"/>
          <p:cNvGrpSpPr/>
          <p:nvPr/>
        </p:nvGrpSpPr>
        <p:grpSpPr>
          <a:xfrm>
            <a:off x="653248" y="6166148"/>
            <a:ext cx="1260803" cy="1320957"/>
            <a:chOff x="-1345" y="-41447"/>
            <a:chExt cx="1681071" cy="1761276"/>
          </a:xfrm>
        </p:grpSpPr>
        <p:sp>
          <p:nvSpPr>
            <p:cNvPr id="183" name="Google Shape;183;p12"/>
            <p:cNvSpPr/>
            <p:nvPr/>
          </p:nvSpPr>
          <p:spPr>
            <a:xfrm>
              <a:off x="-1345" y="-41447"/>
              <a:ext cx="1681071" cy="1761276"/>
            </a:xfrm>
            <a:custGeom>
              <a:rect b="b" l="l" r="r" t="t"/>
              <a:pathLst>
                <a:path extrusionOk="0"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2"/>
            <p:cNvSpPr txBox="1"/>
            <p:nvPr/>
          </p:nvSpPr>
          <p:spPr>
            <a:xfrm>
              <a:off x="405771" y="405685"/>
              <a:ext cx="866838" cy="836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34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3</a:t>
              </a:r>
              <a:endParaRPr/>
            </a:p>
          </p:txBody>
        </p:sp>
      </p:grpSp>
      <p:grpSp>
        <p:nvGrpSpPr>
          <p:cNvPr id="185" name="Google Shape;185;p12"/>
          <p:cNvGrpSpPr/>
          <p:nvPr/>
        </p:nvGrpSpPr>
        <p:grpSpPr>
          <a:xfrm>
            <a:off x="2547324" y="2494514"/>
            <a:ext cx="11349030" cy="1298397"/>
            <a:chOff x="0" y="-47625"/>
            <a:chExt cx="15132040" cy="1731196"/>
          </a:xfrm>
        </p:grpSpPr>
        <p:sp>
          <p:nvSpPr>
            <p:cNvPr id="186" name="Google Shape;186;p12"/>
            <p:cNvSpPr txBox="1"/>
            <p:nvPr/>
          </p:nvSpPr>
          <p:spPr>
            <a:xfrm>
              <a:off x="0" y="-47625"/>
              <a:ext cx="15132040" cy="9423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Create / Download &amp; Upload </a:t>
              </a:r>
              <a:endParaRPr/>
            </a:p>
          </p:txBody>
        </p:sp>
        <p:sp>
          <p:nvSpPr>
            <p:cNvPr id="187" name="Google Shape;187;p12"/>
            <p:cNvSpPr txBox="1"/>
            <p:nvPr/>
          </p:nvSpPr>
          <p:spPr>
            <a:xfrm>
              <a:off x="0" y="1014452"/>
              <a:ext cx="15132040" cy="669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 New folder, Documents, Links</a:t>
              </a:r>
              <a:endParaRPr/>
            </a:p>
          </p:txBody>
        </p:sp>
      </p:grpSp>
      <p:grpSp>
        <p:nvGrpSpPr>
          <p:cNvPr id="188" name="Google Shape;188;p12"/>
          <p:cNvGrpSpPr/>
          <p:nvPr/>
        </p:nvGrpSpPr>
        <p:grpSpPr>
          <a:xfrm>
            <a:off x="2547324" y="4403794"/>
            <a:ext cx="11349030" cy="1298397"/>
            <a:chOff x="0" y="-47625"/>
            <a:chExt cx="15132040" cy="1731196"/>
          </a:xfrm>
        </p:grpSpPr>
        <p:sp>
          <p:nvSpPr>
            <p:cNvPr id="189" name="Google Shape;189;p12"/>
            <p:cNvSpPr txBox="1"/>
            <p:nvPr/>
          </p:nvSpPr>
          <p:spPr>
            <a:xfrm>
              <a:off x="0" y="-47625"/>
              <a:ext cx="15132040" cy="9423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All File operations</a:t>
              </a:r>
              <a:endParaRPr/>
            </a:p>
          </p:txBody>
        </p:sp>
        <p:sp>
          <p:nvSpPr>
            <p:cNvPr id="190" name="Google Shape;190;p12"/>
            <p:cNvSpPr txBox="1"/>
            <p:nvPr/>
          </p:nvSpPr>
          <p:spPr>
            <a:xfrm>
              <a:off x="0" y="1014452"/>
              <a:ext cx="15132040" cy="669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File search upload ,download, modify, trash, copy, move etc.</a:t>
              </a:r>
              <a:endParaRPr/>
            </a:p>
          </p:txBody>
        </p:sp>
      </p:grpSp>
      <p:sp>
        <p:nvSpPr>
          <p:cNvPr id="191" name="Google Shape;191;p12"/>
          <p:cNvSpPr/>
          <p:nvPr/>
        </p:nvSpPr>
        <p:spPr>
          <a:xfrm>
            <a:off x="13302476" y="0"/>
            <a:ext cx="4985524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58989" y="2781893"/>
            <a:ext cx="1374950" cy="842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12"/>
          <p:cNvGrpSpPr/>
          <p:nvPr/>
        </p:nvGrpSpPr>
        <p:grpSpPr>
          <a:xfrm>
            <a:off x="653248" y="8261648"/>
            <a:ext cx="1260803" cy="1320957"/>
            <a:chOff x="-1345" y="-41447"/>
            <a:chExt cx="1681071" cy="1761276"/>
          </a:xfrm>
        </p:grpSpPr>
        <p:sp>
          <p:nvSpPr>
            <p:cNvPr id="194" name="Google Shape;194;p12"/>
            <p:cNvSpPr/>
            <p:nvPr/>
          </p:nvSpPr>
          <p:spPr>
            <a:xfrm>
              <a:off x="-1345" y="-41447"/>
              <a:ext cx="1681071" cy="1761276"/>
            </a:xfrm>
            <a:custGeom>
              <a:rect b="b" l="l" r="r" t="t"/>
              <a:pathLst>
                <a:path extrusionOk="0"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2"/>
            <p:cNvSpPr txBox="1"/>
            <p:nvPr/>
          </p:nvSpPr>
          <p:spPr>
            <a:xfrm>
              <a:off x="405771" y="408474"/>
              <a:ext cx="866838" cy="830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34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4</a:t>
              </a:r>
              <a:endParaRPr/>
            </a:p>
          </p:txBody>
        </p:sp>
      </p:grpSp>
      <p:pic>
        <p:nvPicPr>
          <p:cNvPr id="196" name="Google Shape;19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38197" y="4439513"/>
            <a:ext cx="919792" cy="105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65712" y="4366116"/>
            <a:ext cx="1129526" cy="112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92715" y="4439513"/>
            <a:ext cx="828489" cy="1176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91549" y="4439513"/>
            <a:ext cx="820215" cy="82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7430" y="2612317"/>
            <a:ext cx="1249151" cy="12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77081" y="2612317"/>
            <a:ext cx="1249151" cy="124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7015400" y="2897743"/>
            <a:ext cx="339150" cy="3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4736150" y="6215854"/>
            <a:ext cx="916314" cy="9980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2"/>
          <p:cNvSpPr/>
          <p:nvPr/>
        </p:nvSpPr>
        <p:spPr>
          <a:xfrm>
            <a:off x="13501007" y="6215854"/>
            <a:ext cx="1140686" cy="1145799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14F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"/>
          <p:cNvSpPr/>
          <p:nvPr/>
        </p:nvSpPr>
        <p:spPr>
          <a:xfrm rot="5400000">
            <a:off x="13859241" y="6525153"/>
            <a:ext cx="629393" cy="545054"/>
          </a:xfrm>
          <a:custGeom>
            <a:rect b="b" l="l" r="r" t="t"/>
            <a:pathLst>
              <a:path extrusionOk="0" h="5499100" w="6350000">
                <a:moveTo>
                  <a:pt x="0" y="5499100"/>
                </a:moveTo>
                <a:lnTo>
                  <a:pt x="3175000" y="0"/>
                </a:lnTo>
                <a:lnTo>
                  <a:pt x="6350000" y="5499100"/>
                </a:lnTo>
                <a:lnTo>
                  <a:pt x="0" y="54991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206" name="Google Shape;206;p12"/>
          <p:cNvGrpSpPr/>
          <p:nvPr/>
        </p:nvGrpSpPr>
        <p:grpSpPr>
          <a:xfrm>
            <a:off x="2547324" y="7990814"/>
            <a:ext cx="11349030" cy="1826905"/>
            <a:chOff x="0" y="-47625"/>
            <a:chExt cx="15132040" cy="2435874"/>
          </a:xfrm>
        </p:grpSpPr>
        <p:sp>
          <p:nvSpPr>
            <p:cNvPr id="207" name="Google Shape;207;p12"/>
            <p:cNvSpPr txBox="1"/>
            <p:nvPr/>
          </p:nvSpPr>
          <p:spPr>
            <a:xfrm>
              <a:off x="0" y="-47625"/>
              <a:ext cx="15132040" cy="9423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Files Sharing &amp; Searching </a:t>
              </a:r>
              <a:endParaRPr/>
            </a:p>
          </p:txBody>
        </p:sp>
        <p:sp>
          <p:nvSpPr>
            <p:cNvPr id="208" name="Google Shape;208;p12"/>
            <p:cNvSpPr txBox="1"/>
            <p:nvPr/>
          </p:nvSpPr>
          <p:spPr>
            <a:xfrm>
              <a:off x="0" y="1014452"/>
              <a:ext cx="15132040" cy="13737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Shared with you , Shared with others , Public Share , expiry , password</a:t>
              </a:r>
              <a:endParaRPr/>
            </a:p>
          </p:txBody>
        </p:sp>
      </p:grpSp>
      <p:pic>
        <p:nvPicPr>
          <p:cNvPr id="209" name="Google Shape;209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530473" y="8123061"/>
            <a:ext cx="1135239" cy="1135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12"/>
          <p:cNvGrpSpPr/>
          <p:nvPr/>
        </p:nvGrpSpPr>
        <p:grpSpPr>
          <a:xfrm>
            <a:off x="2547324" y="6168929"/>
            <a:ext cx="11349000" cy="1258258"/>
            <a:chOff x="0" y="-47625"/>
            <a:chExt cx="15132000" cy="1677677"/>
          </a:xfrm>
        </p:grpSpPr>
        <p:sp>
          <p:nvSpPr>
            <p:cNvPr id="211" name="Google Shape;211;p12"/>
            <p:cNvSpPr txBox="1"/>
            <p:nvPr/>
          </p:nvSpPr>
          <p:spPr>
            <a:xfrm>
              <a:off x="0" y="-47625"/>
              <a:ext cx="151320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File Viewer / </a:t>
              </a:r>
              <a:r>
                <a:rPr b="1" lang="en-US" sz="4500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Basic</a:t>
              </a: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 Editor</a:t>
              </a:r>
              <a:endParaRPr/>
            </a:p>
          </p:txBody>
        </p:sp>
        <p:sp>
          <p:nvSpPr>
            <p:cNvPr id="212" name="Google Shape;212;p12"/>
            <p:cNvSpPr txBox="1"/>
            <p:nvPr/>
          </p:nvSpPr>
          <p:spPr>
            <a:xfrm>
              <a:off x="0" y="1014452"/>
              <a:ext cx="1513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View / </a:t>
              </a:r>
              <a:r>
                <a:rPr lang="en-U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Edit FIles</a:t>
              </a: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/>
            </a:p>
          </p:txBody>
        </p:sp>
      </p:grpSp>
      <p:pic>
        <p:nvPicPr>
          <p:cNvPr id="213" name="Google Shape;213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5133939" y="8123061"/>
            <a:ext cx="1831030" cy="1135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2"/>
          <p:cNvSpPr txBox="1"/>
          <p:nvPr/>
        </p:nvSpPr>
        <p:spPr>
          <a:xfrm>
            <a:off x="477653" y="417195"/>
            <a:ext cx="9005738" cy="1156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Core Features</a:t>
            </a:r>
            <a:endParaRPr/>
          </a:p>
        </p:txBody>
      </p:sp>
      <p:sp>
        <p:nvSpPr>
          <p:cNvPr id="215" name="Google Shape;215;p12"/>
          <p:cNvSpPr/>
          <p:nvPr/>
        </p:nvSpPr>
        <p:spPr>
          <a:xfrm>
            <a:off x="477653" y="1754801"/>
            <a:ext cx="1611993" cy="271524"/>
          </a:xfrm>
          <a:prstGeom prst="rect">
            <a:avLst/>
          </a:prstGeom>
          <a:solidFill>
            <a:srgbClr val="FCE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F8E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3"/>
          <p:cNvGrpSpPr/>
          <p:nvPr/>
        </p:nvGrpSpPr>
        <p:grpSpPr>
          <a:xfrm>
            <a:off x="561467" y="3758379"/>
            <a:ext cx="1260803" cy="1320957"/>
            <a:chOff x="-1345" y="-41447"/>
            <a:chExt cx="1681071" cy="1761276"/>
          </a:xfrm>
        </p:grpSpPr>
        <p:sp>
          <p:nvSpPr>
            <p:cNvPr id="221" name="Google Shape;221;p13"/>
            <p:cNvSpPr/>
            <p:nvPr/>
          </p:nvSpPr>
          <p:spPr>
            <a:xfrm>
              <a:off x="-1345" y="-41447"/>
              <a:ext cx="1681071" cy="1761276"/>
            </a:xfrm>
            <a:custGeom>
              <a:rect b="b" l="l" r="r" t="t"/>
              <a:pathLst>
                <a:path extrusionOk="0"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 txBox="1"/>
            <p:nvPr/>
          </p:nvSpPr>
          <p:spPr>
            <a:xfrm>
              <a:off x="405771" y="404926"/>
              <a:ext cx="866838" cy="830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34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6</a:t>
              </a:r>
              <a:endParaRPr/>
            </a:p>
          </p:txBody>
        </p:sp>
      </p:grpSp>
      <p:grpSp>
        <p:nvGrpSpPr>
          <p:cNvPr id="223" name="Google Shape;223;p13"/>
          <p:cNvGrpSpPr/>
          <p:nvPr/>
        </p:nvGrpSpPr>
        <p:grpSpPr>
          <a:xfrm>
            <a:off x="561467" y="2090446"/>
            <a:ext cx="1260803" cy="1320957"/>
            <a:chOff x="-1345" y="-41447"/>
            <a:chExt cx="1681071" cy="1761276"/>
          </a:xfrm>
        </p:grpSpPr>
        <p:sp>
          <p:nvSpPr>
            <p:cNvPr id="224" name="Google Shape;224;p13"/>
            <p:cNvSpPr/>
            <p:nvPr/>
          </p:nvSpPr>
          <p:spPr>
            <a:xfrm>
              <a:off x="-1345" y="-41447"/>
              <a:ext cx="1681071" cy="1761276"/>
            </a:xfrm>
            <a:custGeom>
              <a:rect b="b" l="l" r="r" t="t"/>
              <a:pathLst>
                <a:path extrusionOk="0"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 txBox="1"/>
            <p:nvPr/>
          </p:nvSpPr>
          <p:spPr>
            <a:xfrm>
              <a:off x="405771" y="404926"/>
              <a:ext cx="866838" cy="830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34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5</a:t>
              </a:r>
              <a:endParaRPr/>
            </a:p>
          </p:txBody>
        </p:sp>
      </p:grpSp>
      <p:grpSp>
        <p:nvGrpSpPr>
          <p:cNvPr id="226" name="Google Shape;226;p13"/>
          <p:cNvGrpSpPr/>
          <p:nvPr/>
        </p:nvGrpSpPr>
        <p:grpSpPr>
          <a:xfrm>
            <a:off x="561467" y="5407690"/>
            <a:ext cx="1260803" cy="1320957"/>
            <a:chOff x="-1345" y="-41447"/>
            <a:chExt cx="1681071" cy="1761276"/>
          </a:xfrm>
        </p:grpSpPr>
        <p:sp>
          <p:nvSpPr>
            <p:cNvPr id="227" name="Google Shape;227;p13"/>
            <p:cNvSpPr/>
            <p:nvPr/>
          </p:nvSpPr>
          <p:spPr>
            <a:xfrm>
              <a:off x="-1345" y="-41447"/>
              <a:ext cx="1681071" cy="1761276"/>
            </a:xfrm>
            <a:custGeom>
              <a:rect b="b" l="l" r="r" t="t"/>
              <a:pathLst>
                <a:path extrusionOk="0"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 txBox="1"/>
            <p:nvPr/>
          </p:nvSpPr>
          <p:spPr>
            <a:xfrm>
              <a:off x="405771" y="404926"/>
              <a:ext cx="866838" cy="830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34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7</a:t>
              </a:r>
              <a:endParaRPr/>
            </a:p>
          </p:txBody>
        </p:sp>
      </p:grpSp>
      <p:grpSp>
        <p:nvGrpSpPr>
          <p:cNvPr id="229" name="Google Shape;229;p13"/>
          <p:cNvGrpSpPr/>
          <p:nvPr/>
        </p:nvGrpSpPr>
        <p:grpSpPr>
          <a:xfrm>
            <a:off x="561467" y="7053289"/>
            <a:ext cx="1260803" cy="1320957"/>
            <a:chOff x="-1345" y="-41447"/>
            <a:chExt cx="1681071" cy="1761276"/>
          </a:xfrm>
        </p:grpSpPr>
        <p:sp>
          <p:nvSpPr>
            <p:cNvPr id="230" name="Google Shape;230;p13"/>
            <p:cNvSpPr/>
            <p:nvPr/>
          </p:nvSpPr>
          <p:spPr>
            <a:xfrm>
              <a:off x="-1345" y="-41447"/>
              <a:ext cx="1681071" cy="1761276"/>
            </a:xfrm>
            <a:custGeom>
              <a:rect b="b" l="l" r="r" t="t"/>
              <a:pathLst>
                <a:path extrusionOk="0"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 txBox="1"/>
            <p:nvPr/>
          </p:nvSpPr>
          <p:spPr>
            <a:xfrm>
              <a:off x="405771" y="404926"/>
              <a:ext cx="866838" cy="830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34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8</a:t>
              </a:r>
              <a:endParaRPr/>
            </a:p>
          </p:txBody>
        </p:sp>
      </p:grpSp>
      <p:grpSp>
        <p:nvGrpSpPr>
          <p:cNvPr id="232" name="Google Shape;232;p13"/>
          <p:cNvGrpSpPr/>
          <p:nvPr/>
        </p:nvGrpSpPr>
        <p:grpSpPr>
          <a:xfrm>
            <a:off x="561467" y="8713310"/>
            <a:ext cx="1260803" cy="1320957"/>
            <a:chOff x="-1345" y="-41447"/>
            <a:chExt cx="1681071" cy="1761276"/>
          </a:xfrm>
        </p:grpSpPr>
        <p:sp>
          <p:nvSpPr>
            <p:cNvPr id="233" name="Google Shape;233;p13"/>
            <p:cNvSpPr/>
            <p:nvPr/>
          </p:nvSpPr>
          <p:spPr>
            <a:xfrm>
              <a:off x="-1345" y="-41447"/>
              <a:ext cx="1681071" cy="1761276"/>
            </a:xfrm>
            <a:custGeom>
              <a:rect b="b" l="l" r="r" t="t"/>
              <a:pathLst>
                <a:path extrusionOk="0" h="23029484" w="21980767">
                  <a:moveTo>
                    <a:pt x="17583" y="11514742"/>
                  </a:moveTo>
                  <a:cubicBezTo>
                    <a:pt x="0" y="15446635"/>
                    <a:pt x="2087548" y="19087402"/>
                    <a:pt x="5489768" y="21058443"/>
                  </a:cubicBezTo>
                  <a:cubicBezTo>
                    <a:pt x="8891989" y="23029484"/>
                    <a:pt x="13088779" y="23029484"/>
                    <a:pt x="16490999" y="21058443"/>
                  </a:cubicBezTo>
                  <a:cubicBezTo>
                    <a:pt x="19893216" y="19087402"/>
                    <a:pt x="21980766" y="15446635"/>
                    <a:pt x="21963183" y="11514742"/>
                  </a:cubicBezTo>
                  <a:cubicBezTo>
                    <a:pt x="21980766" y="7582848"/>
                    <a:pt x="19893216" y="3942081"/>
                    <a:pt x="16490999" y="1971041"/>
                  </a:cubicBezTo>
                  <a:cubicBezTo>
                    <a:pt x="13088779" y="0"/>
                    <a:pt x="8891989" y="0"/>
                    <a:pt x="5489768" y="1971041"/>
                  </a:cubicBezTo>
                  <a:cubicBezTo>
                    <a:pt x="2087548" y="3942081"/>
                    <a:pt x="0" y="7582848"/>
                    <a:pt x="17583" y="11514742"/>
                  </a:cubicBezTo>
                  <a:close/>
                </a:path>
              </a:pathLst>
            </a:custGeom>
            <a:solidFill>
              <a:srgbClr val="FC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 txBox="1"/>
            <p:nvPr/>
          </p:nvSpPr>
          <p:spPr>
            <a:xfrm>
              <a:off x="405771" y="404926"/>
              <a:ext cx="866838" cy="8304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934" u="none" cap="none" strike="noStrike">
                  <a:solidFill>
                    <a:srgbClr val="014F8E"/>
                  </a:solidFill>
                  <a:latin typeface="Spartan"/>
                  <a:ea typeface="Spartan"/>
                  <a:cs typeface="Spartan"/>
                  <a:sym typeface="Spartan"/>
                </a:rPr>
                <a:t>9</a:t>
              </a:r>
              <a:endParaRPr/>
            </a:p>
          </p:txBody>
        </p:sp>
      </p:grpSp>
      <p:sp>
        <p:nvSpPr>
          <p:cNvPr id="235" name="Google Shape;235;p13"/>
          <p:cNvSpPr/>
          <p:nvPr/>
        </p:nvSpPr>
        <p:spPr>
          <a:xfrm>
            <a:off x="13302476" y="0"/>
            <a:ext cx="4985524" cy="1028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8525" y="8740502"/>
            <a:ext cx="3116162" cy="1406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67595" y="5271500"/>
            <a:ext cx="1055285" cy="142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422096" y="5438775"/>
            <a:ext cx="746284" cy="7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073197" y="3269570"/>
            <a:ext cx="1357416" cy="16814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3"/>
          <p:cNvGrpSpPr/>
          <p:nvPr/>
        </p:nvGrpSpPr>
        <p:grpSpPr>
          <a:xfrm>
            <a:off x="2488921" y="3656549"/>
            <a:ext cx="11349030" cy="1298397"/>
            <a:chOff x="0" y="-47625"/>
            <a:chExt cx="15132040" cy="1731196"/>
          </a:xfrm>
        </p:grpSpPr>
        <p:sp>
          <p:nvSpPr>
            <p:cNvPr id="241" name="Google Shape;241;p13"/>
            <p:cNvSpPr txBox="1"/>
            <p:nvPr/>
          </p:nvSpPr>
          <p:spPr>
            <a:xfrm>
              <a:off x="0" y="-47625"/>
              <a:ext cx="15132040" cy="9423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Tour Guide</a:t>
              </a:r>
              <a:endParaRPr/>
            </a:p>
          </p:txBody>
        </p:sp>
        <p:sp>
          <p:nvSpPr>
            <p:cNvPr id="242" name="Google Shape;242;p13"/>
            <p:cNvSpPr txBox="1"/>
            <p:nvPr/>
          </p:nvSpPr>
          <p:spPr>
            <a:xfrm>
              <a:off x="0" y="1014452"/>
              <a:ext cx="15132040" cy="669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Tour guide when first login</a:t>
              </a:r>
              <a:endParaRPr/>
            </a:p>
          </p:txBody>
        </p:sp>
      </p:grpSp>
      <p:grpSp>
        <p:nvGrpSpPr>
          <p:cNvPr id="243" name="Google Shape;243;p13"/>
          <p:cNvGrpSpPr/>
          <p:nvPr/>
        </p:nvGrpSpPr>
        <p:grpSpPr>
          <a:xfrm>
            <a:off x="2488921" y="2179116"/>
            <a:ext cx="11349030" cy="1298397"/>
            <a:chOff x="0" y="-47625"/>
            <a:chExt cx="15132040" cy="1731196"/>
          </a:xfrm>
        </p:grpSpPr>
        <p:sp>
          <p:nvSpPr>
            <p:cNvPr id="244" name="Google Shape;244;p13"/>
            <p:cNvSpPr txBox="1"/>
            <p:nvPr/>
          </p:nvSpPr>
          <p:spPr>
            <a:xfrm>
              <a:off x="0" y="-47625"/>
              <a:ext cx="15132040" cy="9423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Full Featured Document Editor</a:t>
              </a:r>
              <a:endParaRPr/>
            </a:p>
          </p:txBody>
        </p:sp>
        <p:sp>
          <p:nvSpPr>
            <p:cNvPr id="245" name="Google Shape;245;p13"/>
            <p:cNvSpPr txBox="1"/>
            <p:nvPr/>
          </p:nvSpPr>
          <p:spPr>
            <a:xfrm>
              <a:off x="0" y="1014452"/>
              <a:ext cx="15132040" cy="669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View / Edit Documents in Realtime collaboration.</a:t>
              </a:r>
              <a:endParaRPr/>
            </a:p>
          </p:txBody>
        </p:sp>
      </p:grpSp>
      <p:grpSp>
        <p:nvGrpSpPr>
          <p:cNvPr id="246" name="Google Shape;246;p13"/>
          <p:cNvGrpSpPr/>
          <p:nvPr/>
        </p:nvGrpSpPr>
        <p:grpSpPr>
          <a:xfrm>
            <a:off x="2488921" y="5399163"/>
            <a:ext cx="11349030" cy="1258258"/>
            <a:chOff x="0" y="-47625"/>
            <a:chExt cx="15132040" cy="1677677"/>
          </a:xfrm>
        </p:grpSpPr>
        <p:sp>
          <p:nvSpPr>
            <p:cNvPr id="247" name="Google Shape;247;p13"/>
            <p:cNvSpPr txBox="1"/>
            <p:nvPr/>
          </p:nvSpPr>
          <p:spPr>
            <a:xfrm>
              <a:off x="0" y="-47625"/>
              <a:ext cx="15132040" cy="9423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BookMark Links</a:t>
              </a:r>
              <a:endParaRPr/>
            </a:p>
          </p:txBody>
        </p:sp>
        <p:sp>
          <p:nvSpPr>
            <p:cNvPr id="248" name="Google Shape;248;p13"/>
            <p:cNvSpPr txBox="1"/>
            <p:nvPr/>
          </p:nvSpPr>
          <p:spPr>
            <a:xfrm>
              <a:off x="0" y="1014452"/>
              <a:ext cx="151320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Save </a:t>
              </a:r>
              <a:r>
                <a:rPr lang="en-U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</a:t>
              </a: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</a:t>
              </a:r>
              <a:r>
                <a:rPr lang="en-US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</a:t>
              </a: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ul Links </a:t>
              </a:r>
              <a:endParaRPr/>
            </a:p>
          </p:txBody>
        </p:sp>
      </p:grpSp>
      <p:grpSp>
        <p:nvGrpSpPr>
          <p:cNvPr id="249" name="Google Shape;249;p13"/>
          <p:cNvGrpSpPr/>
          <p:nvPr/>
        </p:nvGrpSpPr>
        <p:grpSpPr>
          <a:xfrm>
            <a:off x="2488921" y="7044763"/>
            <a:ext cx="11349030" cy="1298397"/>
            <a:chOff x="0" y="-47625"/>
            <a:chExt cx="15132040" cy="1731196"/>
          </a:xfrm>
        </p:grpSpPr>
        <p:sp>
          <p:nvSpPr>
            <p:cNvPr id="250" name="Google Shape;250;p13"/>
            <p:cNvSpPr txBox="1"/>
            <p:nvPr/>
          </p:nvSpPr>
          <p:spPr>
            <a:xfrm>
              <a:off x="0" y="-47625"/>
              <a:ext cx="15132040" cy="9423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Activity List</a:t>
              </a:r>
              <a:endParaRPr/>
            </a:p>
          </p:txBody>
        </p:sp>
        <p:sp>
          <p:nvSpPr>
            <p:cNvPr id="251" name="Google Shape;251;p13"/>
            <p:cNvSpPr txBox="1"/>
            <p:nvPr/>
          </p:nvSpPr>
          <p:spPr>
            <a:xfrm>
              <a:off x="0" y="1014452"/>
              <a:ext cx="15132040" cy="669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Tracking your activity for productivity</a:t>
              </a:r>
              <a:endParaRPr/>
            </a:p>
          </p:txBody>
        </p:sp>
      </p:grpSp>
      <p:grpSp>
        <p:nvGrpSpPr>
          <p:cNvPr id="252" name="Google Shape;252;p13"/>
          <p:cNvGrpSpPr/>
          <p:nvPr/>
        </p:nvGrpSpPr>
        <p:grpSpPr>
          <a:xfrm>
            <a:off x="2488921" y="8704783"/>
            <a:ext cx="11349030" cy="1298397"/>
            <a:chOff x="0" y="-47625"/>
            <a:chExt cx="15132040" cy="1731196"/>
          </a:xfrm>
        </p:grpSpPr>
        <p:sp>
          <p:nvSpPr>
            <p:cNvPr id="253" name="Google Shape;253;p13"/>
            <p:cNvSpPr txBox="1"/>
            <p:nvPr/>
          </p:nvSpPr>
          <p:spPr>
            <a:xfrm>
              <a:off x="0" y="-47625"/>
              <a:ext cx="15132040" cy="9423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Responsive Design</a:t>
              </a:r>
              <a:endParaRPr/>
            </a:p>
          </p:txBody>
        </p:sp>
        <p:sp>
          <p:nvSpPr>
            <p:cNvPr id="254" name="Google Shape;254;p13"/>
            <p:cNvSpPr txBox="1"/>
            <p:nvPr/>
          </p:nvSpPr>
          <p:spPr>
            <a:xfrm>
              <a:off x="0" y="1014452"/>
              <a:ext cx="15132040" cy="669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Responsive design for Mobile and Desktop view</a:t>
              </a:r>
              <a:endParaRPr/>
            </a:p>
          </p:txBody>
        </p:sp>
      </p:grpSp>
      <p:pic>
        <p:nvPicPr>
          <p:cNvPr id="255" name="Google Shape;255;p13"/>
          <p:cNvPicPr preferRelativeResize="0"/>
          <p:nvPr/>
        </p:nvPicPr>
        <p:blipFill rotWithShape="1">
          <a:blip r:embed="rId7">
            <a:alphaModFix/>
          </a:blip>
          <a:srcRect b="8666" l="0" r="0" t="8666"/>
          <a:stretch/>
        </p:blipFill>
        <p:spPr>
          <a:xfrm>
            <a:off x="15313129" y="7080482"/>
            <a:ext cx="1117484" cy="11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3"/>
          <p:cNvSpPr txBox="1"/>
          <p:nvPr/>
        </p:nvSpPr>
        <p:spPr>
          <a:xfrm>
            <a:off x="562476" y="417195"/>
            <a:ext cx="9005738" cy="1156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CEA00"/>
                </a:solidFill>
                <a:latin typeface="Spartan"/>
                <a:ea typeface="Spartan"/>
                <a:cs typeface="Spartan"/>
                <a:sym typeface="Spartan"/>
              </a:rPr>
              <a:t>More Features</a:t>
            </a:r>
            <a:endParaRPr/>
          </a:p>
        </p:txBody>
      </p:sp>
      <p:sp>
        <p:nvSpPr>
          <p:cNvPr id="257" name="Google Shape;257;p13"/>
          <p:cNvSpPr/>
          <p:nvPr/>
        </p:nvSpPr>
        <p:spPr>
          <a:xfrm>
            <a:off x="562476" y="1573530"/>
            <a:ext cx="1611993" cy="271524"/>
          </a:xfrm>
          <a:prstGeom prst="rect">
            <a:avLst/>
          </a:prstGeom>
          <a:solidFill>
            <a:srgbClr val="FCE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13"/>
          <p:cNvGrpSpPr/>
          <p:nvPr/>
        </p:nvGrpSpPr>
        <p:grpSpPr>
          <a:xfrm rot="-5400000">
            <a:off x="12540288" y="-854652"/>
            <a:ext cx="1524375" cy="3331989"/>
            <a:chOff x="0" y="0"/>
            <a:chExt cx="2032500" cy="4442652"/>
          </a:xfrm>
        </p:grpSpPr>
        <p:sp>
          <p:nvSpPr>
            <p:cNvPr id="259" name="Google Shape;259;p13"/>
            <p:cNvSpPr/>
            <p:nvPr/>
          </p:nvSpPr>
          <p:spPr>
            <a:xfrm rot="10800000">
              <a:off x="0" y="0"/>
              <a:ext cx="2032500" cy="2032500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p1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rot="10800000">
              <a:off x="0" y="2410152"/>
              <a:ext cx="2032500" cy="2032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A0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91fc9d8c7_0_27"/>
          <p:cNvSpPr txBox="1"/>
          <p:nvPr/>
        </p:nvSpPr>
        <p:spPr>
          <a:xfrm>
            <a:off x="1616025" y="1951200"/>
            <a:ext cx="6726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014F8E"/>
                </a:solidFill>
                <a:latin typeface="Spartan"/>
                <a:ea typeface="Spartan"/>
                <a:cs typeface="Spartan"/>
                <a:sym typeface="Spartan"/>
              </a:rPr>
              <a:t>Screen</a:t>
            </a:r>
            <a:r>
              <a:rPr b="1" i="0" lang="en-US" sz="9600" u="none" cap="none" strike="noStrike">
                <a:solidFill>
                  <a:srgbClr val="014F8E"/>
                </a:solidFill>
                <a:latin typeface="Spartan"/>
                <a:ea typeface="Spartan"/>
                <a:cs typeface="Spartan"/>
                <a:sym typeface="Spartan"/>
              </a:rPr>
              <a:t>s</a:t>
            </a:r>
            <a:endParaRPr sz="9600">
              <a:solidFill>
                <a:srgbClr val="014F8E"/>
              </a:solidFill>
            </a:endParaRPr>
          </a:p>
        </p:txBody>
      </p:sp>
      <p:grpSp>
        <p:nvGrpSpPr>
          <p:cNvPr id="266" name="Google Shape;266;g1191fc9d8c7_0_27"/>
          <p:cNvGrpSpPr/>
          <p:nvPr/>
        </p:nvGrpSpPr>
        <p:grpSpPr>
          <a:xfrm rot="-5400000">
            <a:off x="13050767" y="6011139"/>
            <a:ext cx="1785821" cy="3968006"/>
            <a:chOff x="0" y="0"/>
            <a:chExt cx="2381094" cy="5290674"/>
          </a:xfrm>
        </p:grpSpPr>
        <p:sp>
          <p:nvSpPr>
            <p:cNvPr id="267" name="Google Shape;267;g1191fc9d8c7_0_27"/>
            <p:cNvSpPr/>
            <p:nvPr/>
          </p:nvSpPr>
          <p:spPr>
            <a:xfrm>
              <a:off x="0" y="2908440"/>
              <a:ext cx="2381094" cy="2382234"/>
            </a:xfrm>
            <a:custGeom>
              <a:rect b="b" l="l" r="r" t="t"/>
              <a:pathLst>
                <a:path extrusionOk="0" h="2654300" w="265303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</p:sp>
        <p:sp>
          <p:nvSpPr>
            <p:cNvPr id="268" name="Google Shape;268;g1191fc9d8c7_0_27"/>
            <p:cNvSpPr/>
            <p:nvPr/>
          </p:nvSpPr>
          <p:spPr>
            <a:xfrm>
              <a:off x="0" y="0"/>
              <a:ext cx="2378599" cy="2378599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g1191fc9d8c7_0_27"/>
          <p:cNvGrpSpPr/>
          <p:nvPr/>
        </p:nvGrpSpPr>
        <p:grpSpPr>
          <a:xfrm rot="5400000">
            <a:off x="13029568" y="4170655"/>
            <a:ext cx="1785726" cy="3759812"/>
            <a:chOff x="-199" y="-199"/>
            <a:chExt cx="2032699" cy="4493620"/>
          </a:xfrm>
        </p:grpSpPr>
        <p:sp>
          <p:nvSpPr>
            <p:cNvPr id="270" name="Google Shape;270;g1191fc9d8c7_0_27"/>
            <p:cNvSpPr/>
            <p:nvPr/>
          </p:nvSpPr>
          <p:spPr>
            <a:xfrm rot="10800000">
              <a:off x="-199" y="-199"/>
              <a:ext cx="2032699" cy="2032699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14F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g1191fc9d8c7_0_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0" y="2359382"/>
              <a:ext cx="2032500" cy="21340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2" name="Google Shape;272;g1191fc9d8c7_0_27"/>
          <p:cNvSpPr/>
          <p:nvPr/>
        </p:nvSpPr>
        <p:spPr>
          <a:xfrm>
            <a:off x="1616031" y="3429011"/>
            <a:ext cx="1701000" cy="286500"/>
          </a:xfrm>
          <a:prstGeom prst="rect">
            <a:avLst/>
          </a:prstGeom>
          <a:solidFill>
            <a:srgbClr val="014F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 txBox="1"/>
          <p:nvPr/>
        </p:nvSpPr>
        <p:spPr>
          <a:xfrm>
            <a:off x="737906" y="241025"/>
            <a:ext cx="914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4"/>
          <p:cNvSpPr txBox="1"/>
          <p:nvPr/>
        </p:nvSpPr>
        <p:spPr>
          <a:xfrm>
            <a:off x="9144000" y="8353174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7478295" y="5208199"/>
            <a:ext cx="49503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80" u="none" cap="none" strike="noStrike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Dashboad</a:t>
            </a:r>
            <a:endParaRPr/>
          </a:p>
        </p:txBody>
      </p:sp>
      <p:pic>
        <p:nvPicPr>
          <p:cNvPr id="280" name="Google Shape;2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0"/>
            <a:ext cx="1828796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4"/>
          <p:cNvSpPr txBox="1"/>
          <p:nvPr/>
        </p:nvSpPr>
        <p:spPr>
          <a:xfrm>
            <a:off x="976300" y="8786800"/>
            <a:ext cx="673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Dashboard</a:t>
            </a:r>
            <a:endParaRPr sz="7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9fcc972ac_0_13"/>
          <p:cNvSpPr txBox="1"/>
          <p:nvPr/>
        </p:nvSpPr>
        <p:spPr>
          <a:xfrm>
            <a:off x="737906" y="241025"/>
            <a:ext cx="9142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19fcc972ac_0_13"/>
          <p:cNvSpPr txBox="1"/>
          <p:nvPr/>
        </p:nvSpPr>
        <p:spPr>
          <a:xfrm>
            <a:off x="9144000" y="8353174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19fcc972ac_0_13"/>
          <p:cNvSpPr txBox="1"/>
          <p:nvPr/>
        </p:nvSpPr>
        <p:spPr>
          <a:xfrm>
            <a:off x="7478295" y="5208199"/>
            <a:ext cx="495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g119fcc972ac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119fcc972ac_0_13"/>
          <p:cNvSpPr txBox="1"/>
          <p:nvPr/>
        </p:nvSpPr>
        <p:spPr>
          <a:xfrm>
            <a:off x="523875" y="8568575"/>
            <a:ext cx="8382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rPr>
              <a:t>All Photos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